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86.jpg" ContentType="image/jpe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1" r:id="rId1"/>
  </p:sldMasterIdLst>
  <p:notesMasterIdLst>
    <p:notesMasterId r:id="rId44"/>
  </p:notesMasterIdLst>
  <p:sldIdLst>
    <p:sldId id="295" r:id="rId2"/>
    <p:sldId id="467" r:id="rId3"/>
    <p:sldId id="468" r:id="rId4"/>
    <p:sldId id="474" r:id="rId5"/>
    <p:sldId id="469" r:id="rId6"/>
    <p:sldId id="442" r:id="rId7"/>
    <p:sldId id="297" r:id="rId8"/>
    <p:sldId id="446" r:id="rId9"/>
    <p:sldId id="470" r:id="rId10"/>
    <p:sldId id="454" r:id="rId11"/>
    <p:sldId id="369" r:id="rId12"/>
    <p:sldId id="271" r:id="rId13"/>
    <p:sldId id="455" r:id="rId14"/>
    <p:sldId id="456" r:id="rId15"/>
    <p:sldId id="416" r:id="rId16"/>
    <p:sldId id="457" r:id="rId17"/>
    <p:sldId id="349" r:id="rId18"/>
    <p:sldId id="458" r:id="rId19"/>
    <p:sldId id="459" r:id="rId20"/>
    <p:sldId id="372" r:id="rId21"/>
    <p:sldId id="460" r:id="rId22"/>
    <p:sldId id="461" r:id="rId23"/>
    <p:sldId id="373" r:id="rId24"/>
    <p:sldId id="473" r:id="rId25"/>
    <p:sldId id="375" r:id="rId26"/>
    <p:sldId id="437" r:id="rId27"/>
    <p:sldId id="462" r:id="rId28"/>
    <p:sldId id="463" r:id="rId29"/>
    <p:sldId id="464" r:id="rId30"/>
    <p:sldId id="465" r:id="rId31"/>
    <p:sldId id="466" r:id="rId32"/>
    <p:sldId id="380" r:id="rId33"/>
    <p:sldId id="438" r:id="rId34"/>
    <p:sldId id="447" r:id="rId35"/>
    <p:sldId id="412" r:id="rId36"/>
    <p:sldId id="413" r:id="rId37"/>
    <p:sldId id="408" r:id="rId38"/>
    <p:sldId id="449" r:id="rId39"/>
    <p:sldId id="450" r:id="rId40"/>
    <p:sldId id="453" r:id="rId41"/>
    <p:sldId id="451" r:id="rId42"/>
    <p:sldId id="452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-8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-8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-8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-8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itchFamily="-8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pitchFamily="-8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pitchFamily="-8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pitchFamily="-8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pitchFamily="-8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9">
          <p15:clr>
            <a:srgbClr val="A4A3A4"/>
          </p15:clr>
        </p15:guide>
        <p15:guide id="2" pos="4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94585" autoAdjust="0"/>
  </p:normalViewPr>
  <p:slideViewPr>
    <p:cSldViewPr snapToGrid="0">
      <p:cViewPr varScale="1">
        <p:scale>
          <a:sx n="69" d="100"/>
          <a:sy n="69" d="100"/>
        </p:scale>
        <p:origin x="1416" y="72"/>
      </p:cViewPr>
      <p:guideLst>
        <p:guide orient="horz" pos="789"/>
        <p:guide pos="48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jfif"/><Relationship Id="rId1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jfif"/><Relationship Id="rId1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95D416-C485-42AD-9A8C-24F250C26032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39FDFF-9399-47EE-B24A-BD90B2E8D41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Hardware </a:t>
          </a:r>
          <a:endParaRPr lang="en-US" b="1" dirty="0">
            <a:solidFill>
              <a:schemeClr val="tx1"/>
            </a:solidFill>
          </a:endParaRPr>
        </a:p>
      </dgm:t>
    </dgm:pt>
    <dgm:pt modelId="{3B4FE064-8D14-4E42-ACBC-27C6EFB14EED}" type="parTrans" cxnId="{D708C297-4D64-4BEF-9DE6-C4D9EC4C184F}">
      <dgm:prSet/>
      <dgm:spPr/>
      <dgm:t>
        <a:bodyPr/>
        <a:lstStyle/>
        <a:p>
          <a:endParaRPr lang="en-US"/>
        </a:p>
      </dgm:t>
    </dgm:pt>
    <dgm:pt modelId="{C4A163E7-4177-4F85-9125-61C4478E8B11}" type="sibTrans" cxnId="{D708C297-4D64-4BEF-9DE6-C4D9EC4C184F}">
      <dgm:prSet/>
      <dgm:spPr/>
      <dgm:t>
        <a:bodyPr/>
        <a:lstStyle/>
        <a:p>
          <a:endParaRPr lang="en-US"/>
        </a:p>
      </dgm:t>
    </dgm:pt>
    <dgm:pt modelId="{D7D5047D-8811-4D55-AAA0-564444079F74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Operating system</a:t>
          </a:r>
          <a:endParaRPr lang="en-US" b="1" dirty="0">
            <a:solidFill>
              <a:schemeClr val="tx1"/>
            </a:solidFill>
          </a:endParaRPr>
        </a:p>
      </dgm:t>
    </dgm:pt>
    <dgm:pt modelId="{D5325925-0174-4EA1-8764-587FACEA8B9B}" type="parTrans" cxnId="{FC20958C-27BC-4A0F-B39E-787F2A7F3B1A}">
      <dgm:prSet/>
      <dgm:spPr/>
      <dgm:t>
        <a:bodyPr/>
        <a:lstStyle/>
        <a:p>
          <a:endParaRPr lang="en-US"/>
        </a:p>
      </dgm:t>
    </dgm:pt>
    <dgm:pt modelId="{8488C04B-6C95-4F7F-9D03-B19FB26783AC}" type="sibTrans" cxnId="{FC20958C-27BC-4A0F-B39E-787F2A7F3B1A}">
      <dgm:prSet/>
      <dgm:spPr/>
      <dgm:t>
        <a:bodyPr/>
        <a:lstStyle/>
        <a:p>
          <a:endParaRPr lang="en-US"/>
        </a:p>
      </dgm:t>
    </dgm:pt>
    <dgm:pt modelId="{61FA1047-DDFA-4A1E-B550-0CF3611A183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Application programs </a:t>
          </a:r>
          <a:endParaRPr lang="en-US" b="1" dirty="0">
            <a:solidFill>
              <a:schemeClr val="tx1"/>
            </a:solidFill>
          </a:endParaRPr>
        </a:p>
      </dgm:t>
    </dgm:pt>
    <dgm:pt modelId="{7C1D0EA3-6E49-4FC5-A154-A36FF3BB90CB}" type="parTrans" cxnId="{492236A0-BDEA-4288-9A42-6CCF1BD03D98}">
      <dgm:prSet/>
      <dgm:spPr/>
      <dgm:t>
        <a:bodyPr/>
        <a:lstStyle/>
        <a:p>
          <a:endParaRPr lang="en-US"/>
        </a:p>
      </dgm:t>
    </dgm:pt>
    <dgm:pt modelId="{2E059326-A9EC-4DAF-9771-850CAFA940DC}" type="sibTrans" cxnId="{492236A0-BDEA-4288-9A42-6CCF1BD03D98}">
      <dgm:prSet/>
      <dgm:spPr/>
      <dgm:t>
        <a:bodyPr/>
        <a:lstStyle/>
        <a:p>
          <a:endParaRPr lang="en-US"/>
        </a:p>
      </dgm:t>
    </dgm:pt>
    <dgm:pt modelId="{B24F066C-E683-4FC6-A0BD-5D5145A96E17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Users</a:t>
          </a:r>
          <a:endParaRPr lang="en-US" b="1" dirty="0">
            <a:solidFill>
              <a:schemeClr val="tx1"/>
            </a:solidFill>
          </a:endParaRPr>
        </a:p>
      </dgm:t>
    </dgm:pt>
    <dgm:pt modelId="{129A86F7-CE32-47B7-92EB-1719D8D1465C}" type="parTrans" cxnId="{A1DF8254-0C5C-4F0A-A644-B35ED74265D1}">
      <dgm:prSet/>
      <dgm:spPr/>
      <dgm:t>
        <a:bodyPr/>
        <a:lstStyle/>
        <a:p>
          <a:endParaRPr lang="en-US"/>
        </a:p>
      </dgm:t>
    </dgm:pt>
    <dgm:pt modelId="{3FC79EDD-C77C-4DCE-8FE8-B017A322E07F}" type="sibTrans" cxnId="{A1DF8254-0C5C-4F0A-A644-B35ED74265D1}">
      <dgm:prSet/>
      <dgm:spPr/>
      <dgm:t>
        <a:bodyPr/>
        <a:lstStyle/>
        <a:p>
          <a:endParaRPr lang="en-US"/>
        </a:p>
      </dgm:t>
    </dgm:pt>
    <dgm:pt modelId="{82C5FF1B-7088-4328-A7F4-AF028DD707EE}" type="pres">
      <dgm:prSet presAssocID="{7895D416-C485-42AD-9A8C-24F250C2603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338317-5F9B-4D38-9EA5-14A7BE3C4928}" type="pres">
      <dgm:prSet presAssocID="{3C39FDFF-9399-47EE-B24A-BD90B2E8D412}" presName="compNode" presStyleCnt="0"/>
      <dgm:spPr/>
    </dgm:pt>
    <dgm:pt modelId="{0BC386FD-8B70-4FDB-95AB-7A6F49F60046}" type="pres">
      <dgm:prSet presAssocID="{3C39FDFF-9399-47EE-B24A-BD90B2E8D412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EC2C74AB-A970-41DE-9D5F-4CA2ABC9201F}" type="pres">
      <dgm:prSet presAssocID="{3C39FDFF-9399-47EE-B24A-BD90B2E8D412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E9E4F5-6699-4B50-8E0F-86ABE9074884}" type="pres">
      <dgm:prSet presAssocID="{C4A163E7-4177-4F85-9125-61C4478E8B1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F3E4047-716C-45F5-B5DF-A0DDBA8351AB}" type="pres">
      <dgm:prSet presAssocID="{D7D5047D-8811-4D55-AAA0-564444079F74}" presName="compNode" presStyleCnt="0"/>
      <dgm:spPr/>
    </dgm:pt>
    <dgm:pt modelId="{5756CFC8-88AF-4718-B11E-27A49D736D37}" type="pres">
      <dgm:prSet presAssocID="{D7D5047D-8811-4D55-AAA0-564444079F74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B16CAF3A-EDFD-4EA8-9D90-E74D6F2F4FDD}" type="pres">
      <dgm:prSet presAssocID="{D7D5047D-8811-4D55-AAA0-564444079F74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63DA6-436E-46B5-ABA3-DF7ED000D381}" type="pres">
      <dgm:prSet presAssocID="{8488C04B-6C95-4F7F-9D03-B19FB26783A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60389F3-E10F-4417-ACA9-D923F3E8ACC3}" type="pres">
      <dgm:prSet presAssocID="{61FA1047-DDFA-4A1E-B550-0CF3611A1835}" presName="compNode" presStyleCnt="0"/>
      <dgm:spPr/>
    </dgm:pt>
    <dgm:pt modelId="{E37F71C7-190A-4E6A-92FF-97E86A8BC26E}" type="pres">
      <dgm:prSet presAssocID="{61FA1047-DDFA-4A1E-B550-0CF3611A1835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  <dgm:t>
        <a:bodyPr/>
        <a:lstStyle/>
        <a:p>
          <a:endParaRPr lang="en-US"/>
        </a:p>
      </dgm:t>
    </dgm:pt>
    <dgm:pt modelId="{E1E5DC9E-C0D1-436A-BD87-075FC3B059B7}" type="pres">
      <dgm:prSet presAssocID="{61FA1047-DDFA-4A1E-B550-0CF3611A1835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F8223-2BA6-4F7F-A759-995B56CF46BF}" type="pres">
      <dgm:prSet presAssocID="{2E059326-A9EC-4DAF-9771-850CAFA940D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C387897-B860-4851-8BC2-6B81FD782C39}" type="pres">
      <dgm:prSet presAssocID="{B24F066C-E683-4FC6-A0BD-5D5145A96E17}" presName="compNode" presStyleCnt="0"/>
      <dgm:spPr/>
    </dgm:pt>
    <dgm:pt modelId="{6B442207-A0DD-4561-9552-7CCEB34A68C3}" type="pres">
      <dgm:prSet presAssocID="{B24F066C-E683-4FC6-A0BD-5D5145A96E17}" presName="pictRect" presStyleLbl="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E5A6BCB6-2D95-4BCB-8F2A-BF17EFA3D609}" type="pres">
      <dgm:prSet presAssocID="{B24F066C-E683-4FC6-A0BD-5D5145A96E17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B4E1FE-1F40-4104-B0CD-A3CA3481FDFC}" type="presOf" srcId="{61FA1047-DDFA-4A1E-B550-0CF3611A1835}" destId="{E1E5DC9E-C0D1-436A-BD87-075FC3B059B7}" srcOrd="0" destOrd="0" presId="urn:microsoft.com/office/officeart/2005/8/layout/pList1"/>
    <dgm:cxn modelId="{D708C297-4D64-4BEF-9DE6-C4D9EC4C184F}" srcId="{7895D416-C485-42AD-9A8C-24F250C26032}" destId="{3C39FDFF-9399-47EE-B24A-BD90B2E8D412}" srcOrd="0" destOrd="0" parTransId="{3B4FE064-8D14-4E42-ACBC-27C6EFB14EED}" sibTransId="{C4A163E7-4177-4F85-9125-61C4478E8B11}"/>
    <dgm:cxn modelId="{FC20958C-27BC-4A0F-B39E-787F2A7F3B1A}" srcId="{7895D416-C485-42AD-9A8C-24F250C26032}" destId="{D7D5047D-8811-4D55-AAA0-564444079F74}" srcOrd="1" destOrd="0" parTransId="{D5325925-0174-4EA1-8764-587FACEA8B9B}" sibTransId="{8488C04B-6C95-4F7F-9D03-B19FB26783AC}"/>
    <dgm:cxn modelId="{AC786555-0093-4A2C-B349-416F57814211}" type="presOf" srcId="{2E059326-A9EC-4DAF-9771-850CAFA940DC}" destId="{B8BF8223-2BA6-4F7F-A759-995B56CF46BF}" srcOrd="0" destOrd="0" presId="urn:microsoft.com/office/officeart/2005/8/layout/pList1"/>
    <dgm:cxn modelId="{42A97D00-327F-4D8E-BA12-5BC35AEFAFA4}" type="presOf" srcId="{D7D5047D-8811-4D55-AAA0-564444079F74}" destId="{B16CAF3A-EDFD-4EA8-9D90-E74D6F2F4FDD}" srcOrd="0" destOrd="0" presId="urn:microsoft.com/office/officeart/2005/8/layout/pList1"/>
    <dgm:cxn modelId="{4E8EFE22-3A24-40C4-BF3C-1DFFBA688959}" type="presOf" srcId="{7895D416-C485-42AD-9A8C-24F250C26032}" destId="{82C5FF1B-7088-4328-A7F4-AF028DD707EE}" srcOrd="0" destOrd="0" presId="urn:microsoft.com/office/officeart/2005/8/layout/pList1"/>
    <dgm:cxn modelId="{A1DF8254-0C5C-4F0A-A644-B35ED74265D1}" srcId="{7895D416-C485-42AD-9A8C-24F250C26032}" destId="{B24F066C-E683-4FC6-A0BD-5D5145A96E17}" srcOrd="3" destOrd="0" parTransId="{129A86F7-CE32-47B7-92EB-1719D8D1465C}" sibTransId="{3FC79EDD-C77C-4DCE-8FE8-B017A322E07F}"/>
    <dgm:cxn modelId="{7DD437A4-09A6-4998-AF82-77CC151A457B}" type="presOf" srcId="{8488C04B-6C95-4F7F-9D03-B19FB26783AC}" destId="{F6863DA6-436E-46B5-ABA3-DF7ED000D381}" srcOrd="0" destOrd="0" presId="urn:microsoft.com/office/officeart/2005/8/layout/pList1"/>
    <dgm:cxn modelId="{1053C052-3760-40EA-A1D7-01FF20B92736}" type="presOf" srcId="{3C39FDFF-9399-47EE-B24A-BD90B2E8D412}" destId="{EC2C74AB-A970-41DE-9D5F-4CA2ABC9201F}" srcOrd="0" destOrd="0" presId="urn:microsoft.com/office/officeart/2005/8/layout/pList1"/>
    <dgm:cxn modelId="{E8A3A43C-233A-453A-8F0D-B9648B5A22ED}" type="presOf" srcId="{B24F066C-E683-4FC6-A0BD-5D5145A96E17}" destId="{E5A6BCB6-2D95-4BCB-8F2A-BF17EFA3D609}" srcOrd="0" destOrd="0" presId="urn:microsoft.com/office/officeart/2005/8/layout/pList1"/>
    <dgm:cxn modelId="{492236A0-BDEA-4288-9A42-6CCF1BD03D98}" srcId="{7895D416-C485-42AD-9A8C-24F250C26032}" destId="{61FA1047-DDFA-4A1E-B550-0CF3611A1835}" srcOrd="2" destOrd="0" parTransId="{7C1D0EA3-6E49-4FC5-A154-A36FF3BB90CB}" sibTransId="{2E059326-A9EC-4DAF-9771-850CAFA940DC}"/>
    <dgm:cxn modelId="{D7105B1E-1845-4763-B681-4B530C283D3F}" type="presOf" srcId="{C4A163E7-4177-4F85-9125-61C4478E8B11}" destId="{D3E9E4F5-6699-4B50-8E0F-86ABE9074884}" srcOrd="0" destOrd="0" presId="urn:microsoft.com/office/officeart/2005/8/layout/pList1"/>
    <dgm:cxn modelId="{D6330ED7-8C16-4222-876E-E39E3CE18778}" type="presParOf" srcId="{82C5FF1B-7088-4328-A7F4-AF028DD707EE}" destId="{7F338317-5F9B-4D38-9EA5-14A7BE3C4928}" srcOrd="0" destOrd="0" presId="urn:microsoft.com/office/officeart/2005/8/layout/pList1"/>
    <dgm:cxn modelId="{A6A6AB5A-35C5-41DB-B08B-72AB4C50DBE2}" type="presParOf" srcId="{7F338317-5F9B-4D38-9EA5-14A7BE3C4928}" destId="{0BC386FD-8B70-4FDB-95AB-7A6F49F60046}" srcOrd="0" destOrd="0" presId="urn:microsoft.com/office/officeart/2005/8/layout/pList1"/>
    <dgm:cxn modelId="{634A26E3-E09A-474B-8A93-BE83C11E9042}" type="presParOf" srcId="{7F338317-5F9B-4D38-9EA5-14A7BE3C4928}" destId="{EC2C74AB-A970-41DE-9D5F-4CA2ABC9201F}" srcOrd="1" destOrd="0" presId="urn:microsoft.com/office/officeart/2005/8/layout/pList1"/>
    <dgm:cxn modelId="{1E1077BB-56CD-45CE-AF5D-85CDBF5B6D11}" type="presParOf" srcId="{82C5FF1B-7088-4328-A7F4-AF028DD707EE}" destId="{D3E9E4F5-6699-4B50-8E0F-86ABE9074884}" srcOrd="1" destOrd="0" presId="urn:microsoft.com/office/officeart/2005/8/layout/pList1"/>
    <dgm:cxn modelId="{6FF4689C-806C-4D27-B783-BDB755BFF571}" type="presParOf" srcId="{82C5FF1B-7088-4328-A7F4-AF028DD707EE}" destId="{FF3E4047-716C-45F5-B5DF-A0DDBA8351AB}" srcOrd="2" destOrd="0" presId="urn:microsoft.com/office/officeart/2005/8/layout/pList1"/>
    <dgm:cxn modelId="{CB2B4C3E-D082-4B9A-9A8A-A2A1A048385C}" type="presParOf" srcId="{FF3E4047-716C-45F5-B5DF-A0DDBA8351AB}" destId="{5756CFC8-88AF-4718-B11E-27A49D736D37}" srcOrd="0" destOrd="0" presId="urn:microsoft.com/office/officeart/2005/8/layout/pList1"/>
    <dgm:cxn modelId="{9B5BAD22-11CF-4D49-90C7-5DCC7CB1D7BA}" type="presParOf" srcId="{FF3E4047-716C-45F5-B5DF-A0DDBA8351AB}" destId="{B16CAF3A-EDFD-4EA8-9D90-E74D6F2F4FDD}" srcOrd="1" destOrd="0" presId="urn:microsoft.com/office/officeart/2005/8/layout/pList1"/>
    <dgm:cxn modelId="{79E15C1D-FB07-4A0E-88BF-A7200CCBC4D8}" type="presParOf" srcId="{82C5FF1B-7088-4328-A7F4-AF028DD707EE}" destId="{F6863DA6-436E-46B5-ABA3-DF7ED000D381}" srcOrd="3" destOrd="0" presId="urn:microsoft.com/office/officeart/2005/8/layout/pList1"/>
    <dgm:cxn modelId="{B0E56BE0-9D26-4E85-82D1-F307E8C4AC61}" type="presParOf" srcId="{82C5FF1B-7088-4328-A7F4-AF028DD707EE}" destId="{D60389F3-E10F-4417-ACA9-D923F3E8ACC3}" srcOrd="4" destOrd="0" presId="urn:microsoft.com/office/officeart/2005/8/layout/pList1"/>
    <dgm:cxn modelId="{C9BA50D6-A568-4AC9-87E3-D4F0C4E1459C}" type="presParOf" srcId="{D60389F3-E10F-4417-ACA9-D923F3E8ACC3}" destId="{E37F71C7-190A-4E6A-92FF-97E86A8BC26E}" srcOrd="0" destOrd="0" presId="urn:microsoft.com/office/officeart/2005/8/layout/pList1"/>
    <dgm:cxn modelId="{38AE4C56-47C8-480D-B4E8-D3840ED9E3EB}" type="presParOf" srcId="{D60389F3-E10F-4417-ACA9-D923F3E8ACC3}" destId="{E1E5DC9E-C0D1-436A-BD87-075FC3B059B7}" srcOrd="1" destOrd="0" presId="urn:microsoft.com/office/officeart/2005/8/layout/pList1"/>
    <dgm:cxn modelId="{E715CA44-3EE6-4930-B59B-DA455C694A6E}" type="presParOf" srcId="{82C5FF1B-7088-4328-A7F4-AF028DD707EE}" destId="{B8BF8223-2BA6-4F7F-A759-995B56CF46BF}" srcOrd="5" destOrd="0" presId="urn:microsoft.com/office/officeart/2005/8/layout/pList1"/>
    <dgm:cxn modelId="{9E9DFF80-4DF2-4C3E-86B2-2FDE94A8AFF5}" type="presParOf" srcId="{82C5FF1B-7088-4328-A7F4-AF028DD707EE}" destId="{EC387897-B860-4851-8BC2-6B81FD782C39}" srcOrd="6" destOrd="0" presId="urn:microsoft.com/office/officeart/2005/8/layout/pList1"/>
    <dgm:cxn modelId="{3823A880-F4F9-486A-A47D-51FFF61F281D}" type="presParOf" srcId="{EC387897-B860-4851-8BC2-6B81FD782C39}" destId="{6B442207-A0DD-4561-9552-7CCEB34A68C3}" srcOrd="0" destOrd="0" presId="urn:microsoft.com/office/officeart/2005/8/layout/pList1"/>
    <dgm:cxn modelId="{20BC6777-49BF-4989-8A6F-40AD5CCF5030}" type="presParOf" srcId="{EC387897-B860-4851-8BC2-6B81FD782C39}" destId="{E5A6BCB6-2D95-4BCB-8F2A-BF17EFA3D60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3D6953-C27E-41C3-8199-69DD58FAD32E}" type="doc">
      <dgm:prSet loTypeId="urn:microsoft.com/office/officeart/2008/layout/VerticalCircleList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8A6BB5-21E1-4F0C-8297-17D89907D010}">
      <dgm:prSet phldrT="[Text]"/>
      <dgm:spPr/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Resource Allocator</a:t>
          </a:r>
          <a:endParaRPr lang="en-US" b="1" dirty="0">
            <a:solidFill>
              <a:srgbClr val="FF0000"/>
            </a:solidFill>
          </a:endParaRPr>
        </a:p>
      </dgm:t>
    </dgm:pt>
    <dgm:pt modelId="{CCDA04C6-05E5-40F2-934F-2F986C7D05A5}" type="parTrans" cxnId="{D0071C1F-CB09-4B01-966C-36977BBCFA8A}">
      <dgm:prSet/>
      <dgm:spPr/>
      <dgm:t>
        <a:bodyPr/>
        <a:lstStyle/>
        <a:p>
          <a:endParaRPr lang="en-US"/>
        </a:p>
      </dgm:t>
    </dgm:pt>
    <dgm:pt modelId="{61AC640F-5014-4F08-8AD8-C4ECD9720AFF}" type="sibTrans" cxnId="{D0071C1F-CB09-4B01-966C-36977BBCFA8A}">
      <dgm:prSet/>
      <dgm:spPr/>
      <dgm:t>
        <a:bodyPr/>
        <a:lstStyle/>
        <a:p>
          <a:endParaRPr lang="en-US"/>
        </a:p>
      </dgm:t>
    </dgm:pt>
    <dgm:pt modelId="{DEF589EF-C31E-4C48-8FEA-917BE151F31C}">
      <dgm:prSet phldrT="[Text]"/>
      <dgm:spPr/>
      <dgm:t>
        <a:bodyPr/>
        <a:lstStyle/>
        <a:p>
          <a:r>
            <a:rPr lang="en-US" dirty="0" smtClean="0"/>
            <a:t>Manages all resources</a:t>
          </a:r>
          <a:endParaRPr lang="en-US" dirty="0"/>
        </a:p>
      </dgm:t>
    </dgm:pt>
    <dgm:pt modelId="{D497230C-2789-40BD-9F54-BC6FD6ABC5D8}" type="parTrans" cxnId="{27C2B79E-A2EC-410B-A844-64B0D3BDB8CF}">
      <dgm:prSet/>
      <dgm:spPr/>
      <dgm:t>
        <a:bodyPr/>
        <a:lstStyle/>
        <a:p>
          <a:endParaRPr lang="en-US"/>
        </a:p>
      </dgm:t>
    </dgm:pt>
    <dgm:pt modelId="{9B9FBFEC-0468-4DC4-B145-6F69F949FC8F}" type="sibTrans" cxnId="{27C2B79E-A2EC-410B-A844-64B0D3BDB8CF}">
      <dgm:prSet/>
      <dgm:spPr/>
      <dgm:t>
        <a:bodyPr/>
        <a:lstStyle/>
        <a:p>
          <a:endParaRPr lang="en-US"/>
        </a:p>
      </dgm:t>
    </dgm:pt>
    <dgm:pt modelId="{0C490355-F663-45E2-A060-44D022A9F240}">
      <dgm:prSet phldrT="[Text]"/>
      <dgm:spPr/>
      <dgm:t>
        <a:bodyPr/>
        <a:lstStyle/>
        <a:p>
          <a:r>
            <a:rPr lang="en-US" dirty="0" smtClean="0"/>
            <a:t>Decides between conflicting requests for efficient and fair resource use</a:t>
          </a:r>
          <a:endParaRPr lang="en-US" dirty="0"/>
        </a:p>
      </dgm:t>
    </dgm:pt>
    <dgm:pt modelId="{879A8E97-03F3-4865-B56A-C4C1210749F1}" type="parTrans" cxnId="{8DF596F5-832C-4A56-BE74-2C75ACC34F2D}">
      <dgm:prSet/>
      <dgm:spPr/>
      <dgm:t>
        <a:bodyPr/>
        <a:lstStyle/>
        <a:p>
          <a:endParaRPr lang="en-US"/>
        </a:p>
      </dgm:t>
    </dgm:pt>
    <dgm:pt modelId="{26BE9914-E4D3-4CD2-9B17-5067FDF6F961}" type="sibTrans" cxnId="{8DF596F5-832C-4A56-BE74-2C75ACC34F2D}">
      <dgm:prSet/>
      <dgm:spPr/>
      <dgm:t>
        <a:bodyPr/>
        <a:lstStyle/>
        <a:p>
          <a:endParaRPr lang="en-US"/>
        </a:p>
      </dgm:t>
    </dgm:pt>
    <dgm:pt modelId="{FE65E963-2601-4F6D-B302-ECBE7C646F39}">
      <dgm:prSet phldrT="[Text]"/>
      <dgm:spPr/>
      <dgm:t>
        <a:bodyPr/>
        <a:lstStyle/>
        <a:p>
          <a:r>
            <a:rPr lang="en-US" b="1" dirty="0" smtClean="0">
              <a:solidFill>
                <a:srgbClr val="FF0000"/>
              </a:solidFill>
            </a:rPr>
            <a:t>Control Program</a:t>
          </a:r>
          <a:endParaRPr lang="en-US" b="1" dirty="0">
            <a:solidFill>
              <a:srgbClr val="FF0000"/>
            </a:solidFill>
          </a:endParaRPr>
        </a:p>
      </dgm:t>
    </dgm:pt>
    <dgm:pt modelId="{8A676C0C-A5A2-45F5-9738-3F90A88FBB79}" type="parTrans" cxnId="{E01158D0-A44B-4E01-8C67-CAF7310F0096}">
      <dgm:prSet/>
      <dgm:spPr/>
      <dgm:t>
        <a:bodyPr/>
        <a:lstStyle/>
        <a:p>
          <a:endParaRPr lang="en-US"/>
        </a:p>
      </dgm:t>
    </dgm:pt>
    <dgm:pt modelId="{84E8844C-62D2-4406-B144-559D6FEB0BBC}" type="sibTrans" cxnId="{E01158D0-A44B-4E01-8C67-CAF7310F0096}">
      <dgm:prSet/>
      <dgm:spPr/>
      <dgm:t>
        <a:bodyPr/>
        <a:lstStyle/>
        <a:p>
          <a:endParaRPr lang="en-US"/>
        </a:p>
      </dgm:t>
    </dgm:pt>
    <dgm:pt modelId="{F08C1BC8-1ABF-4CCB-875E-0AC4EB9FF863}">
      <dgm:prSet phldrT="[Text]"/>
      <dgm:spPr/>
      <dgm:t>
        <a:bodyPr/>
        <a:lstStyle/>
        <a:p>
          <a:r>
            <a:rPr lang="en-US" dirty="0" smtClean="0"/>
            <a:t>Controls execution of programs to prevent errors and improper use of the computer</a:t>
          </a:r>
          <a:endParaRPr lang="en-US" dirty="0"/>
        </a:p>
      </dgm:t>
    </dgm:pt>
    <dgm:pt modelId="{CE375D9A-2EBD-477E-8DBA-B68319BFB718}" type="parTrans" cxnId="{47436CDE-DED7-4C24-8F04-9D9500C7ECD8}">
      <dgm:prSet/>
      <dgm:spPr/>
      <dgm:t>
        <a:bodyPr/>
        <a:lstStyle/>
        <a:p>
          <a:endParaRPr lang="en-US"/>
        </a:p>
      </dgm:t>
    </dgm:pt>
    <dgm:pt modelId="{411E824C-9770-4D9C-9038-430D0E97BBBB}" type="sibTrans" cxnId="{47436CDE-DED7-4C24-8F04-9D9500C7ECD8}">
      <dgm:prSet/>
      <dgm:spPr/>
      <dgm:t>
        <a:bodyPr/>
        <a:lstStyle/>
        <a:p>
          <a:endParaRPr lang="en-US"/>
        </a:p>
      </dgm:t>
    </dgm:pt>
    <dgm:pt modelId="{29F2B8E5-91EE-49DA-85A8-D753EF2DE86E}" type="pres">
      <dgm:prSet presAssocID="{C73D6953-C27E-41C3-8199-69DD58FAD32E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D9105256-5917-41CE-B4CA-5608E33133C1}" type="pres">
      <dgm:prSet presAssocID="{A58A6BB5-21E1-4F0C-8297-17D89907D010}" presName="withChildren" presStyleCnt="0"/>
      <dgm:spPr/>
    </dgm:pt>
    <dgm:pt modelId="{DAF567EC-AB0B-4071-BB90-4EAEC4DDFAC6}" type="pres">
      <dgm:prSet presAssocID="{A58A6BB5-21E1-4F0C-8297-17D89907D010}" presName="bigCircle" presStyleLbl="vennNode1" presStyleIdx="0" presStyleCnt="5"/>
      <dgm:spPr/>
    </dgm:pt>
    <dgm:pt modelId="{626AA086-9183-402D-BD99-07CA56DD6FF9}" type="pres">
      <dgm:prSet presAssocID="{A58A6BB5-21E1-4F0C-8297-17D89907D010}" presName="medCircle" presStyleLbl="vennNode1" presStyleIdx="1" presStyleCnt="5"/>
      <dgm:spPr/>
    </dgm:pt>
    <dgm:pt modelId="{83B57DBB-CCCF-4862-AB33-59191F495708}" type="pres">
      <dgm:prSet presAssocID="{A58A6BB5-21E1-4F0C-8297-17D89907D010}" presName="txLvl1" presStyleLbl="revTx" presStyleIdx="0" presStyleCnt="5"/>
      <dgm:spPr/>
      <dgm:t>
        <a:bodyPr/>
        <a:lstStyle/>
        <a:p>
          <a:endParaRPr lang="en-US"/>
        </a:p>
      </dgm:t>
    </dgm:pt>
    <dgm:pt modelId="{EF08B85F-4B97-4B1C-98E3-A570CEA49412}" type="pres">
      <dgm:prSet presAssocID="{A58A6BB5-21E1-4F0C-8297-17D89907D010}" presName="lin" presStyleCnt="0"/>
      <dgm:spPr/>
    </dgm:pt>
    <dgm:pt modelId="{4783445D-1298-44B8-8907-2D6B282974E1}" type="pres">
      <dgm:prSet presAssocID="{DEF589EF-C31E-4C48-8FEA-917BE151F31C}" presName="txLvl2" presStyleLbl="revTx" presStyleIdx="1" presStyleCnt="5"/>
      <dgm:spPr/>
      <dgm:t>
        <a:bodyPr/>
        <a:lstStyle/>
        <a:p>
          <a:endParaRPr lang="en-US"/>
        </a:p>
      </dgm:t>
    </dgm:pt>
    <dgm:pt modelId="{80019289-829A-4850-B306-F854196AFDA6}" type="pres">
      <dgm:prSet presAssocID="{9B9FBFEC-0468-4DC4-B145-6F69F949FC8F}" presName="smCircle" presStyleLbl="vennNode1" presStyleIdx="2" presStyleCnt="5"/>
      <dgm:spPr/>
    </dgm:pt>
    <dgm:pt modelId="{7BD57BD0-FC67-4056-A1C8-1DD7F7EC7BBB}" type="pres">
      <dgm:prSet presAssocID="{0C490355-F663-45E2-A060-44D022A9F240}" presName="txLvl2" presStyleLbl="revTx" presStyleIdx="2" presStyleCnt="5"/>
      <dgm:spPr/>
      <dgm:t>
        <a:bodyPr/>
        <a:lstStyle/>
        <a:p>
          <a:endParaRPr lang="en-US"/>
        </a:p>
      </dgm:t>
    </dgm:pt>
    <dgm:pt modelId="{4C928655-9352-4FD5-820C-D539FA0BE13F}" type="pres">
      <dgm:prSet presAssocID="{A58A6BB5-21E1-4F0C-8297-17D89907D010}" presName="overlap" presStyleCnt="0"/>
      <dgm:spPr/>
    </dgm:pt>
    <dgm:pt modelId="{84E6D393-AC57-46E4-A6C7-CFA8277BA433}" type="pres">
      <dgm:prSet presAssocID="{FE65E963-2601-4F6D-B302-ECBE7C646F39}" presName="withChildren" presStyleCnt="0"/>
      <dgm:spPr/>
    </dgm:pt>
    <dgm:pt modelId="{FDB0584A-04CD-47BC-881B-A8450DFBEE25}" type="pres">
      <dgm:prSet presAssocID="{FE65E963-2601-4F6D-B302-ECBE7C646F39}" presName="bigCircle" presStyleLbl="vennNode1" presStyleIdx="3" presStyleCnt="5"/>
      <dgm:spPr/>
    </dgm:pt>
    <dgm:pt modelId="{C9A48643-C5DA-4791-B811-1756A7D6305E}" type="pres">
      <dgm:prSet presAssocID="{FE65E963-2601-4F6D-B302-ECBE7C646F39}" presName="medCircle" presStyleLbl="vennNode1" presStyleIdx="4" presStyleCnt="5"/>
      <dgm:spPr/>
    </dgm:pt>
    <dgm:pt modelId="{C3072F86-CEFB-4E6A-A752-5467FAAC3822}" type="pres">
      <dgm:prSet presAssocID="{FE65E963-2601-4F6D-B302-ECBE7C646F39}" presName="txLvl1" presStyleLbl="revTx" presStyleIdx="3" presStyleCnt="5"/>
      <dgm:spPr/>
      <dgm:t>
        <a:bodyPr/>
        <a:lstStyle/>
        <a:p>
          <a:endParaRPr lang="en-US"/>
        </a:p>
      </dgm:t>
    </dgm:pt>
    <dgm:pt modelId="{4DDD9726-4101-42CB-A44A-03AB57249E17}" type="pres">
      <dgm:prSet presAssocID="{FE65E963-2601-4F6D-B302-ECBE7C646F39}" presName="lin" presStyleCnt="0"/>
      <dgm:spPr/>
    </dgm:pt>
    <dgm:pt modelId="{56A5F3EF-FE76-403C-858A-6845A82675AB}" type="pres">
      <dgm:prSet presAssocID="{F08C1BC8-1ABF-4CCB-875E-0AC4EB9FF863}" presName="txLvl2" presStyleLbl="revTx" presStyleIdx="4" presStyleCnt="5" custLinFactNeighborY="51795"/>
      <dgm:spPr/>
      <dgm:t>
        <a:bodyPr/>
        <a:lstStyle/>
        <a:p>
          <a:endParaRPr lang="en-US"/>
        </a:p>
      </dgm:t>
    </dgm:pt>
  </dgm:ptLst>
  <dgm:cxnLst>
    <dgm:cxn modelId="{A1A88D28-B9C2-4D1D-A153-55CA6822612B}" type="presOf" srcId="{DEF589EF-C31E-4C48-8FEA-917BE151F31C}" destId="{4783445D-1298-44B8-8907-2D6B282974E1}" srcOrd="0" destOrd="0" presId="urn:microsoft.com/office/officeart/2008/layout/VerticalCircleList"/>
    <dgm:cxn modelId="{47436CDE-DED7-4C24-8F04-9D9500C7ECD8}" srcId="{FE65E963-2601-4F6D-B302-ECBE7C646F39}" destId="{F08C1BC8-1ABF-4CCB-875E-0AC4EB9FF863}" srcOrd="0" destOrd="0" parTransId="{CE375D9A-2EBD-477E-8DBA-B68319BFB718}" sibTransId="{411E824C-9770-4D9C-9038-430D0E97BBBB}"/>
    <dgm:cxn modelId="{0B32D4ED-0E44-4D3D-8357-0CF8DC5D6748}" type="presOf" srcId="{0C490355-F663-45E2-A060-44D022A9F240}" destId="{7BD57BD0-FC67-4056-A1C8-1DD7F7EC7BBB}" srcOrd="0" destOrd="0" presId="urn:microsoft.com/office/officeart/2008/layout/VerticalCircleList"/>
    <dgm:cxn modelId="{8DF596F5-832C-4A56-BE74-2C75ACC34F2D}" srcId="{A58A6BB5-21E1-4F0C-8297-17D89907D010}" destId="{0C490355-F663-45E2-A060-44D022A9F240}" srcOrd="1" destOrd="0" parTransId="{879A8E97-03F3-4865-B56A-C4C1210749F1}" sibTransId="{26BE9914-E4D3-4CD2-9B17-5067FDF6F961}"/>
    <dgm:cxn modelId="{F9729BB9-7FC3-425E-9F1F-D4522BE0BDE4}" type="presOf" srcId="{F08C1BC8-1ABF-4CCB-875E-0AC4EB9FF863}" destId="{56A5F3EF-FE76-403C-858A-6845A82675AB}" srcOrd="0" destOrd="0" presId="urn:microsoft.com/office/officeart/2008/layout/VerticalCircleList"/>
    <dgm:cxn modelId="{D0071C1F-CB09-4B01-966C-36977BBCFA8A}" srcId="{C73D6953-C27E-41C3-8199-69DD58FAD32E}" destId="{A58A6BB5-21E1-4F0C-8297-17D89907D010}" srcOrd="0" destOrd="0" parTransId="{CCDA04C6-05E5-40F2-934F-2F986C7D05A5}" sibTransId="{61AC640F-5014-4F08-8AD8-C4ECD9720AFF}"/>
    <dgm:cxn modelId="{22630C35-6B0B-4BEA-A97F-C7F347EFCE0C}" type="presOf" srcId="{C73D6953-C27E-41C3-8199-69DD58FAD32E}" destId="{29F2B8E5-91EE-49DA-85A8-D753EF2DE86E}" srcOrd="0" destOrd="0" presId="urn:microsoft.com/office/officeart/2008/layout/VerticalCircleList"/>
    <dgm:cxn modelId="{9F1CD947-75AB-40CB-BDE5-EED372C96853}" type="presOf" srcId="{FE65E963-2601-4F6D-B302-ECBE7C646F39}" destId="{C3072F86-CEFB-4E6A-A752-5467FAAC3822}" srcOrd="0" destOrd="0" presId="urn:microsoft.com/office/officeart/2008/layout/VerticalCircleList"/>
    <dgm:cxn modelId="{E01158D0-A44B-4E01-8C67-CAF7310F0096}" srcId="{C73D6953-C27E-41C3-8199-69DD58FAD32E}" destId="{FE65E963-2601-4F6D-B302-ECBE7C646F39}" srcOrd="1" destOrd="0" parTransId="{8A676C0C-A5A2-45F5-9738-3F90A88FBB79}" sibTransId="{84E8844C-62D2-4406-B144-559D6FEB0BBC}"/>
    <dgm:cxn modelId="{986E83A5-E7CA-4175-8ACD-781A91FC5D87}" type="presOf" srcId="{A58A6BB5-21E1-4F0C-8297-17D89907D010}" destId="{83B57DBB-CCCF-4862-AB33-59191F495708}" srcOrd="0" destOrd="0" presId="urn:microsoft.com/office/officeart/2008/layout/VerticalCircleList"/>
    <dgm:cxn modelId="{27C2B79E-A2EC-410B-A844-64B0D3BDB8CF}" srcId="{A58A6BB5-21E1-4F0C-8297-17D89907D010}" destId="{DEF589EF-C31E-4C48-8FEA-917BE151F31C}" srcOrd="0" destOrd="0" parTransId="{D497230C-2789-40BD-9F54-BC6FD6ABC5D8}" sibTransId="{9B9FBFEC-0468-4DC4-B145-6F69F949FC8F}"/>
    <dgm:cxn modelId="{4E8478E9-AD66-468D-8F1E-37665D78AD30}" type="presParOf" srcId="{29F2B8E5-91EE-49DA-85A8-D753EF2DE86E}" destId="{D9105256-5917-41CE-B4CA-5608E33133C1}" srcOrd="0" destOrd="0" presId="urn:microsoft.com/office/officeart/2008/layout/VerticalCircleList"/>
    <dgm:cxn modelId="{57957390-072B-4F3A-8008-6A23F8CA5A6A}" type="presParOf" srcId="{D9105256-5917-41CE-B4CA-5608E33133C1}" destId="{DAF567EC-AB0B-4071-BB90-4EAEC4DDFAC6}" srcOrd="0" destOrd="0" presId="urn:microsoft.com/office/officeart/2008/layout/VerticalCircleList"/>
    <dgm:cxn modelId="{939522AC-80F0-442A-81A8-328641B1B7B1}" type="presParOf" srcId="{D9105256-5917-41CE-B4CA-5608E33133C1}" destId="{626AA086-9183-402D-BD99-07CA56DD6FF9}" srcOrd="1" destOrd="0" presId="urn:microsoft.com/office/officeart/2008/layout/VerticalCircleList"/>
    <dgm:cxn modelId="{C9DBADA9-596D-4AF1-B844-2DC5EFB8A5A0}" type="presParOf" srcId="{D9105256-5917-41CE-B4CA-5608E33133C1}" destId="{83B57DBB-CCCF-4862-AB33-59191F495708}" srcOrd="2" destOrd="0" presId="urn:microsoft.com/office/officeart/2008/layout/VerticalCircleList"/>
    <dgm:cxn modelId="{B9F6CC3E-C9A5-4B3D-BE40-60EB81E01A92}" type="presParOf" srcId="{D9105256-5917-41CE-B4CA-5608E33133C1}" destId="{EF08B85F-4B97-4B1C-98E3-A570CEA49412}" srcOrd="3" destOrd="0" presId="urn:microsoft.com/office/officeart/2008/layout/VerticalCircleList"/>
    <dgm:cxn modelId="{7781096D-183D-421B-BFDC-B466A03A4A45}" type="presParOf" srcId="{EF08B85F-4B97-4B1C-98E3-A570CEA49412}" destId="{4783445D-1298-44B8-8907-2D6B282974E1}" srcOrd="0" destOrd="0" presId="urn:microsoft.com/office/officeart/2008/layout/VerticalCircleList"/>
    <dgm:cxn modelId="{50212ECC-F01E-43BA-AA8E-16CC83638CB5}" type="presParOf" srcId="{EF08B85F-4B97-4B1C-98E3-A570CEA49412}" destId="{80019289-829A-4850-B306-F854196AFDA6}" srcOrd="1" destOrd="0" presId="urn:microsoft.com/office/officeart/2008/layout/VerticalCircleList"/>
    <dgm:cxn modelId="{CDF9E2A2-82FC-430F-841F-71576F16FD4B}" type="presParOf" srcId="{EF08B85F-4B97-4B1C-98E3-A570CEA49412}" destId="{7BD57BD0-FC67-4056-A1C8-1DD7F7EC7BBB}" srcOrd="2" destOrd="0" presId="urn:microsoft.com/office/officeart/2008/layout/VerticalCircleList"/>
    <dgm:cxn modelId="{E1706E3D-9DDE-4CC0-82C1-7EA8AFA70C7F}" type="presParOf" srcId="{29F2B8E5-91EE-49DA-85A8-D753EF2DE86E}" destId="{4C928655-9352-4FD5-820C-D539FA0BE13F}" srcOrd="1" destOrd="0" presId="urn:microsoft.com/office/officeart/2008/layout/VerticalCircleList"/>
    <dgm:cxn modelId="{D95FD139-1660-4BF7-B6B4-44425D4D5E26}" type="presParOf" srcId="{29F2B8E5-91EE-49DA-85A8-D753EF2DE86E}" destId="{84E6D393-AC57-46E4-A6C7-CFA8277BA433}" srcOrd="2" destOrd="0" presId="urn:microsoft.com/office/officeart/2008/layout/VerticalCircleList"/>
    <dgm:cxn modelId="{4669D244-C27E-422C-B4F3-F4916D290024}" type="presParOf" srcId="{84E6D393-AC57-46E4-A6C7-CFA8277BA433}" destId="{FDB0584A-04CD-47BC-881B-A8450DFBEE25}" srcOrd="0" destOrd="0" presId="urn:microsoft.com/office/officeart/2008/layout/VerticalCircleList"/>
    <dgm:cxn modelId="{06E32538-50A4-468D-A958-3BCD28B9B780}" type="presParOf" srcId="{84E6D393-AC57-46E4-A6C7-CFA8277BA433}" destId="{C9A48643-C5DA-4791-B811-1756A7D6305E}" srcOrd="1" destOrd="0" presId="urn:microsoft.com/office/officeart/2008/layout/VerticalCircleList"/>
    <dgm:cxn modelId="{E724275A-4F66-4232-A9FF-4CFD5D067B14}" type="presParOf" srcId="{84E6D393-AC57-46E4-A6C7-CFA8277BA433}" destId="{C3072F86-CEFB-4E6A-A752-5467FAAC3822}" srcOrd="2" destOrd="0" presId="urn:microsoft.com/office/officeart/2008/layout/VerticalCircleList"/>
    <dgm:cxn modelId="{2345F4CF-1226-4A76-9F8F-2BE87E559FC5}" type="presParOf" srcId="{84E6D393-AC57-46E4-A6C7-CFA8277BA433}" destId="{4DDD9726-4101-42CB-A44A-03AB57249E17}" srcOrd="3" destOrd="0" presId="urn:microsoft.com/office/officeart/2008/layout/VerticalCircleList"/>
    <dgm:cxn modelId="{B13B2175-EB3C-432B-BECA-270D33033021}" type="presParOf" srcId="{4DDD9726-4101-42CB-A44A-03AB57249E17}" destId="{56A5F3EF-FE76-403C-858A-6845A82675AB}" srcOrd="0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386FD-8B70-4FDB-95AB-7A6F49F60046}">
      <dsp:nvSpPr>
        <dsp:cNvPr id="0" name=""/>
        <dsp:cNvSpPr/>
      </dsp:nvSpPr>
      <dsp:spPr>
        <a:xfrm>
          <a:off x="120215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C74AB-A970-41DE-9D5F-4CA2ABC9201F}">
      <dsp:nvSpPr>
        <dsp:cNvPr id="0" name=""/>
        <dsp:cNvSpPr/>
      </dsp:nvSpPr>
      <dsp:spPr>
        <a:xfrm>
          <a:off x="120215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Hardware 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120215" y="1261647"/>
        <a:ext cx="1829817" cy="678862"/>
      </dsp:txXfrm>
    </dsp:sp>
    <dsp:sp modelId="{5756CFC8-88AF-4718-B11E-27A49D736D37}">
      <dsp:nvSpPr>
        <dsp:cNvPr id="0" name=""/>
        <dsp:cNvSpPr/>
      </dsp:nvSpPr>
      <dsp:spPr>
        <a:xfrm>
          <a:off x="2133091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CAF3A-EDFD-4EA8-9D90-E74D6F2F4FDD}">
      <dsp:nvSpPr>
        <dsp:cNvPr id="0" name=""/>
        <dsp:cNvSpPr/>
      </dsp:nvSpPr>
      <dsp:spPr>
        <a:xfrm>
          <a:off x="2133091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Operating system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2133091" y="1261647"/>
        <a:ext cx="1829817" cy="678862"/>
      </dsp:txXfrm>
    </dsp:sp>
    <dsp:sp modelId="{E37F71C7-190A-4E6A-92FF-97E86A8BC26E}">
      <dsp:nvSpPr>
        <dsp:cNvPr id="0" name=""/>
        <dsp:cNvSpPr/>
      </dsp:nvSpPr>
      <dsp:spPr>
        <a:xfrm>
          <a:off x="4145967" y="903"/>
          <a:ext cx="1829817" cy="126074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5DC9E-C0D1-436A-BD87-075FC3B059B7}">
      <dsp:nvSpPr>
        <dsp:cNvPr id="0" name=""/>
        <dsp:cNvSpPr/>
      </dsp:nvSpPr>
      <dsp:spPr>
        <a:xfrm>
          <a:off x="4145967" y="1261647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Application programs 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4145967" y="1261647"/>
        <a:ext cx="1829817" cy="678862"/>
      </dsp:txXfrm>
    </dsp:sp>
    <dsp:sp modelId="{6B442207-A0DD-4561-9552-7CCEB34A68C3}">
      <dsp:nvSpPr>
        <dsp:cNvPr id="0" name=""/>
        <dsp:cNvSpPr/>
      </dsp:nvSpPr>
      <dsp:spPr>
        <a:xfrm>
          <a:off x="2133091" y="2123490"/>
          <a:ext cx="1829817" cy="1260743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6BCB6-2D95-4BCB-8F2A-BF17EFA3D609}">
      <dsp:nvSpPr>
        <dsp:cNvPr id="0" name=""/>
        <dsp:cNvSpPr/>
      </dsp:nvSpPr>
      <dsp:spPr>
        <a:xfrm>
          <a:off x="2133091" y="3384234"/>
          <a:ext cx="1829817" cy="67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Users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2133091" y="3384234"/>
        <a:ext cx="1829817" cy="678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567EC-AB0B-4071-BB90-4EAEC4DDFAC6}">
      <dsp:nvSpPr>
        <dsp:cNvPr id="0" name=""/>
        <dsp:cNvSpPr/>
      </dsp:nvSpPr>
      <dsp:spPr>
        <a:xfrm>
          <a:off x="2854247" y="591"/>
          <a:ext cx="2777332" cy="277733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26AA086-9183-402D-BD99-07CA56DD6FF9}">
      <dsp:nvSpPr>
        <dsp:cNvPr id="0" name=""/>
        <dsp:cNvSpPr/>
      </dsp:nvSpPr>
      <dsp:spPr>
        <a:xfrm>
          <a:off x="2985628" y="117239"/>
          <a:ext cx="499919" cy="499919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3B57DBB-CCCF-4862-AB33-59191F495708}">
      <dsp:nvSpPr>
        <dsp:cNvPr id="0" name=""/>
        <dsp:cNvSpPr/>
      </dsp:nvSpPr>
      <dsp:spPr>
        <a:xfrm>
          <a:off x="3235588" y="117239"/>
          <a:ext cx="2674030" cy="499919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FF0000"/>
              </a:solidFill>
            </a:rPr>
            <a:t>Resource Allocator</a:t>
          </a:r>
          <a:endParaRPr lang="en-US" sz="2200" b="1" kern="1200" dirty="0">
            <a:solidFill>
              <a:srgbClr val="FF0000"/>
            </a:solidFill>
          </a:endParaRPr>
        </a:p>
      </dsp:txBody>
      <dsp:txXfrm>
        <a:off x="3235588" y="117239"/>
        <a:ext cx="2674030" cy="499919"/>
      </dsp:txXfrm>
    </dsp:sp>
    <dsp:sp modelId="{4783445D-1298-44B8-8907-2D6B282974E1}">
      <dsp:nvSpPr>
        <dsp:cNvPr id="0" name=""/>
        <dsp:cNvSpPr/>
      </dsp:nvSpPr>
      <dsp:spPr>
        <a:xfrm>
          <a:off x="3235588" y="617159"/>
          <a:ext cx="2674030" cy="288640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Manages all resources</a:t>
          </a:r>
          <a:endParaRPr lang="en-US" sz="1700" kern="1200" dirty="0"/>
        </a:p>
      </dsp:txBody>
      <dsp:txXfrm>
        <a:off x="3235588" y="617159"/>
        <a:ext cx="2674030" cy="288640"/>
      </dsp:txXfrm>
    </dsp:sp>
    <dsp:sp modelId="{80019289-829A-4850-B306-F854196AFDA6}">
      <dsp:nvSpPr>
        <dsp:cNvPr id="0" name=""/>
        <dsp:cNvSpPr/>
      </dsp:nvSpPr>
      <dsp:spPr>
        <a:xfrm>
          <a:off x="3235588" y="905800"/>
          <a:ext cx="89612" cy="8961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BD57BD0-FC67-4056-A1C8-1DD7F7EC7BBB}">
      <dsp:nvSpPr>
        <dsp:cNvPr id="0" name=""/>
        <dsp:cNvSpPr/>
      </dsp:nvSpPr>
      <dsp:spPr>
        <a:xfrm>
          <a:off x="3235588" y="995412"/>
          <a:ext cx="2674030" cy="998540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Decides between conflicting requests for efficient and fair resource use</a:t>
          </a:r>
          <a:endParaRPr lang="en-US" sz="1700" kern="1200" dirty="0"/>
        </a:p>
      </dsp:txBody>
      <dsp:txXfrm>
        <a:off x="3235588" y="995412"/>
        <a:ext cx="2674030" cy="998540"/>
      </dsp:txXfrm>
    </dsp:sp>
    <dsp:sp modelId="{FDB0584A-04CD-47BC-881B-A8450DFBEE25}">
      <dsp:nvSpPr>
        <dsp:cNvPr id="0" name=""/>
        <dsp:cNvSpPr/>
      </dsp:nvSpPr>
      <dsp:spPr>
        <a:xfrm>
          <a:off x="2854247" y="2505996"/>
          <a:ext cx="2777332" cy="277733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9A48643-C5DA-4791-B811-1756A7D6305E}">
      <dsp:nvSpPr>
        <dsp:cNvPr id="0" name=""/>
        <dsp:cNvSpPr/>
      </dsp:nvSpPr>
      <dsp:spPr>
        <a:xfrm>
          <a:off x="2985628" y="2622644"/>
          <a:ext cx="499919" cy="499919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072F86-CEFB-4E6A-A752-5467FAAC3822}">
      <dsp:nvSpPr>
        <dsp:cNvPr id="0" name=""/>
        <dsp:cNvSpPr/>
      </dsp:nvSpPr>
      <dsp:spPr>
        <a:xfrm>
          <a:off x="3235588" y="2622644"/>
          <a:ext cx="2674030" cy="499919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7940" rIns="0" bIns="2794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FF0000"/>
              </a:solidFill>
            </a:rPr>
            <a:t>Control Program</a:t>
          </a:r>
          <a:endParaRPr lang="en-US" sz="2200" b="1" kern="1200" dirty="0">
            <a:solidFill>
              <a:srgbClr val="FF0000"/>
            </a:solidFill>
          </a:endParaRPr>
        </a:p>
      </dsp:txBody>
      <dsp:txXfrm>
        <a:off x="3235588" y="2622644"/>
        <a:ext cx="2674030" cy="499919"/>
      </dsp:txXfrm>
    </dsp:sp>
    <dsp:sp modelId="{56A5F3EF-FE76-403C-858A-6845A82675AB}">
      <dsp:nvSpPr>
        <dsp:cNvPr id="0" name=""/>
        <dsp:cNvSpPr/>
      </dsp:nvSpPr>
      <dsp:spPr>
        <a:xfrm>
          <a:off x="3235588" y="3617061"/>
          <a:ext cx="2674030" cy="954720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Controls execution of programs to prevent errors and improper use of the computer</a:t>
          </a:r>
          <a:endParaRPr lang="en-US" sz="1700" kern="1200" dirty="0"/>
        </a:p>
      </dsp:txBody>
      <dsp:txXfrm>
        <a:off x="3235588" y="3617061"/>
        <a:ext cx="2674030" cy="954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F79BC80-84C1-4D8F-AB8E-DE27DEC48E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E95CAA-9E64-4302-8F73-4286358BAAA4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0" tIns="45715" rIns="91430" bIns="4571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0" tIns="45715" rIns="91430" bIns="4571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0" tIns="45715" rIns="91430" bIns="4571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0" tIns="45715" rIns="91430" bIns="4571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0" tIns="45715" rIns="91430" bIns="45715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330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D8A9F-AEFE-4411-8555-F468DADDC647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A1358-1FF9-4088-BD18-BCAFEC50E1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0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D8A9F-AEFE-4411-8555-F468DADDC647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A1358-1FF9-4088-BD18-BCAFEC50E1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07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D8A9F-AEFE-4411-8555-F468DADDC647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A1358-1FF9-4088-BD18-BCAFEC50E1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5373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D8A9F-AEFE-4411-8555-F468DADDC647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A1358-1FF9-4088-BD18-BCAFEC50E1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49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D8A9F-AEFE-4411-8555-F468DADDC647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A1358-1FF9-4088-BD18-BCAFEC50E1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368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D8A9F-AEFE-4411-8555-F468DADDC647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A1358-1FF9-4088-BD18-BCAFEC50E1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75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A32594-A94F-4197-88EF-667828ACB814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D341A4-E24D-40B7-8CD7-16A18891708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63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B52FA1-EC09-4ED6-9F3C-70C56EB9652B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A40AFB-3641-4104-BDF2-7F5877873ED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10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5" name="Picture 12" descr="BD21332_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076450" y="4967288"/>
            <a:ext cx="60356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64067-E66C-4DE4-A252-146B6AFC1F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56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086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47800" y="1524000"/>
            <a:ext cx="35433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4000"/>
            <a:ext cx="35433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19D1A-AC44-4E80-A7E0-28F189FBB1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21529"/>
      </p:ext>
    </p:extLst>
  </p:cSld>
  <p:clrMapOvr>
    <a:masterClrMapping/>
  </p:clrMapOvr>
  <p:transition spd="med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FF31FC-3591-451B-B87B-B4F8BD955F62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AD626-00F5-4CD6-9208-637B73F2FA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43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F84075-DE1C-4E1B-9371-F11B6ECEB939}" type="datetimeFigureOut">
              <a:rPr lang="en-US" smtClean="0"/>
              <a:pPr>
                <a:defRPr/>
              </a:pPr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8FE913-7C06-466C-890B-4D4DA929B24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04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29D983-0AB9-49EB-A0B9-BC47203057D2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69A97-6273-4865-9E1D-78DC8CEC246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7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1C0486-AD6B-4A1B-B8BC-5E8B3A12585D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CB0794-8E91-42F6-BAD1-9F0967B14F2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8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9B37FD-A2B6-407E-BC92-F06BCD4E70EC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6A5E56-1953-4AD4-94E8-6B9137A412D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88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9120C9-A429-4BDB-8C71-07EC0DE31F9B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A91EB-9BD3-4E8C-9A2E-BA4C0C4452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013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63E7A3-F736-48D1-BC03-7E861F1E38C5}" type="datetimeFigureOut">
              <a:rPr lang="en-US" smtClean="0"/>
              <a:pPr>
                <a:defRPr/>
              </a:pPr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1750E2-5A2A-40C1-AC86-5307FA7E308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9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CF08C8-DAAA-4916-AC40-8F27BA0794F6}" type="datetimeFigureOut">
              <a:rPr lang="en-US" smtClean="0"/>
              <a:pPr>
                <a:defRPr/>
              </a:pPr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85962-A8CE-4773-9E49-0C0BC39709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04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0D8A9F-AEFE-4411-8555-F468DADDC647}" type="datetimeFigureOut">
              <a:rPr lang="en-US" smtClean="0"/>
              <a:pPr>
                <a:defRPr/>
              </a:pPr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167A1358-1FF9-4088-BD18-BCAFEC50E1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5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jpg"/><Relationship Id="rId2" Type="http://schemas.openxmlformats.org/officeDocument/2006/relationships/image" Target="../media/image28.jpg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g"/><Relationship Id="rId15" Type="http://schemas.openxmlformats.org/officeDocument/2006/relationships/image" Target="../media/image41.jp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jp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../../../../backup/Desktop/Computer%20Basics_%20Inside%20a%20Computer.mp4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png"/><Relationship Id="rId7" Type="http://schemas.openxmlformats.org/officeDocument/2006/relationships/image" Target="../media/image74.jpg"/><Relationship Id="rId12" Type="http://schemas.openxmlformats.org/officeDocument/2006/relationships/image" Target="../media/image79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g"/><Relationship Id="rId11" Type="http://schemas.openxmlformats.org/officeDocument/2006/relationships/image" Target="../media/image78.png"/><Relationship Id="rId5" Type="http://schemas.openxmlformats.org/officeDocument/2006/relationships/image" Target="../media/image72.jp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../../../../backup/Desktop/How%20Do%20Operating%20Systems%20Work_.mp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22218" y="3886200"/>
            <a:ext cx="68580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IN" dirty="0" smtClean="0"/>
              <a:t>MCA </a:t>
            </a:r>
            <a:r>
              <a:rPr lang="en-IN" dirty="0" smtClean="0"/>
              <a:t>105-Operating System with Linux as case study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551" y="584948"/>
            <a:ext cx="4807323" cy="40448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1328" y="537883"/>
            <a:ext cx="2509220" cy="40314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971" y="4730675"/>
            <a:ext cx="7791225" cy="16217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5403" y="4787424"/>
            <a:ext cx="7515225" cy="14450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algn="just">
              <a:lnSpc>
                <a:spcPct val="120000"/>
              </a:lnSpc>
              <a:spcBef>
                <a:spcPts val="88"/>
              </a:spcBef>
            </a:pPr>
            <a:r>
              <a:rPr sz="1941" spc="-4" dirty="0">
                <a:latin typeface="Comic Sans MS"/>
                <a:cs typeface="Comic Sans MS"/>
              </a:rPr>
              <a:t>The dominant desktop operating system is Microsoft </a:t>
            </a:r>
            <a:r>
              <a:rPr sz="1941" spc="-9" dirty="0">
                <a:latin typeface="Comic Sans MS"/>
                <a:cs typeface="Comic Sans MS"/>
              </a:rPr>
              <a:t>Windows </a:t>
            </a:r>
            <a:r>
              <a:rPr sz="1941" spc="-4" dirty="0">
                <a:latin typeface="Comic Sans MS"/>
                <a:cs typeface="Comic Sans MS"/>
              </a:rPr>
              <a:t> </a:t>
            </a:r>
            <a:r>
              <a:rPr sz="1941" spc="-9" dirty="0">
                <a:latin typeface="Comic Sans MS"/>
                <a:cs typeface="Comic Sans MS"/>
              </a:rPr>
              <a:t>with </a:t>
            </a:r>
            <a:r>
              <a:rPr sz="1941" spc="-4" dirty="0">
                <a:latin typeface="Comic Sans MS"/>
                <a:cs typeface="Comic Sans MS"/>
              </a:rPr>
              <a:t>a</a:t>
            </a:r>
            <a:r>
              <a:rPr sz="1941" dirty="0">
                <a:latin typeface="Comic Sans MS"/>
                <a:cs typeface="Comic Sans MS"/>
              </a:rPr>
              <a:t> market </a:t>
            </a:r>
            <a:r>
              <a:rPr sz="1941" spc="-4" dirty="0">
                <a:latin typeface="Comic Sans MS"/>
                <a:cs typeface="Comic Sans MS"/>
              </a:rPr>
              <a:t>share</a:t>
            </a:r>
            <a:r>
              <a:rPr sz="1941" spc="569" dirty="0">
                <a:latin typeface="Comic Sans MS"/>
                <a:cs typeface="Comic Sans MS"/>
              </a:rPr>
              <a:t> </a:t>
            </a:r>
            <a:r>
              <a:rPr sz="1941" dirty="0">
                <a:latin typeface="Comic Sans MS"/>
                <a:cs typeface="Comic Sans MS"/>
              </a:rPr>
              <a:t>of </a:t>
            </a:r>
            <a:r>
              <a:rPr sz="1941" spc="-4" dirty="0">
                <a:latin typeface="Comic Sans MS"/>
                <a:cs typeface="Comic Sans MS"/>
              </a:rPr>
              <a:t>around 82.74%. </a:t>
            </a:r>
            <a:r>
              <a:rPr sz="1941" spc="-9" dirty="0">
                <a:latin typeface="Comic Sans MS"/>
                <a:cs typeface="Comic Sans MS"/>
              </a:rPr>
              <a:t>macOS</a:t>
            </a:r>
            <a:r>
              <a:rPr sz="1941" spc="560" dirty="0">
                <a:latin typeface="Comic Sans MS"/>
                <a:cs typeface="Comic Sans MS"/>
              </a:rPr>
              <a:t> </a:t>
            </a:r>
            <a:r>
              <a:rPr sz="1941" spc="-9" dirty="0">
                <a:latin typeface="Comic Sans MS"/>
                <a:cs typeface="Comic Sans MS"/>
              </a:rPr>
              <a:t>by </a:t>
            </a:r>
            <a:r>
              <a:rPr sz="1941" spc="-4" dirty="0">
                <a:latin typeface="Comic Sans MS"/>
                <a:cs typeface="Comic Sans MS"/>
              </a:rPr>
              <a:t>Apple </a:t>
            </a:r>
            <a:r>
              <a:rPr sz="1941" spc="-9" dirty="0">
                <a:latin typeface="Comic Sans MS"/>
                <a:cs typeface="Comic Sans MS"/>
              </a:rPr>
              <a:t>Inc. </a:t>
            </a:r>
            <a:r>
              <a:rPr sz="1941" spc="-4" dirty="0">
                <a:latin typeface="Comic Sans MS"/>
                <a:cs typeface="Comic Sans MS"/>
              </a:rPr>
              <a:t>is </a:t>
            </a:r>
            <a:r>
              <a:rPr sz="1941" dirty="0">
                <a:latin typeface="Comic Sans MS"/>
                <a:cs typeface="Comic Sans MS"/>
              </a:rPr>
              <a:t> </a:t>
            </a:r>
            <a:r>
              <a:rPr sz="1941" spc="-4" dirty="0">
                <a:latin typeface="Comic Sans MS"/>
                <a:cs typeface="Comic Sans MS"/>
              </a:rPr>
              <a:t>in</a:t>
            </a:r>
            <a:r>
              <a:rPr sz="1941" dirty="0">
                <a:latin typeface="Comic Sans MS"/>
                <a:cs typeface="Comic Sans MS"/>
              </a:rPr>
              <a:t> </a:t>
            </a:r>
            <a:r>
              <a:rPr sz="1941" spc="-4" dirty="0">
                <a:latin typeface="Comic Sans MS"/>
                <a:cs typeface="Comic Sans MS"/>
              </a:rPr>
              <a:t>second</a:t>
            </a:r>
            <a:r>
              <a:rPr sz="1941" dirty="0">
                <a:latin typeface="Comic Sans MS"/>
                <a:cs typeface="Comic Sans MS"/>
              </a:rPr>
              <a:t> </a:t>
            </a:r>
            <a:r>
              <a:rPr sz="1941" spc="-4" dirty="0">
                <a:latin typeface="Comic Sans MS"/>
                <a:cs typeface="Comic Sans MS"/>
              </a:rPr>
              <a:t>place</a:t>
            </a:r>
            <a:r>
              <a:rPr sz="1941" dirty="0">
                <a:latin typeface="Comic Sans MS"/>
                <a:cs typeface="Comic Sans MS"/>
              </a:rPr>
              <a:t> </a:t>
            </a:r>
            <a:r>
              <a:rPr sz="1941" spc="-9" dirty="0">
                <a:latin typeface="Comic Sans MS"/>
                <a:cs typeface="Comic Sans MS"/>
              </a:rPr>
              <a:t>(13.23%),</a:t>
            </a:r>
            <a:r>
              <a:rPr sz="1941" spc="-4" dirty="0">
                <a:latin typeface="Comic Sans MS"/>
                <a:cs typeface="Comic Sans MS"/>
              </a:rPr>
              <a:t> and</a:t>
            </a:r>
            <a:r>
              <a:rPr sz="1941" dirty="0">
                <a:latin typeface="Comic Sans MS"/>
                <a:cs typeface="Comic Sans MS"/>
              </a:rPr>
              <a:t> </a:t>
            </a:r>
            <a:r>
              <a:rPr sz="1941" spc="-4" dirty="0">
                <a:latin typeface="Comic Sans MS"/>
                <a:cs typeface="Comic Sans MS"/>
              </a:rPr>
              <a:t>the</a:t>
            </a:r>
            <a:r>
              <a:rPr sz="1941" dirty="0">
                <a:latin typeface="Comic Sans MS"/>
                <a:cs typeface="Comic Sans MS"/>
              </a:rPr>
              <a:t> </a:t>
            </a:r>
            <a:r>
              <a:rPr sz="1941" spc="-9" dirty="0">
                <a:latin typeface="Comic Sans MS"/>
                <a:cs typeface="Comic Sans MS"/>
              </a:rPr>
              <a:t>varieties</a:t>
            </a:r>
            <a:r>
              <a:rPr sz="1941" spc="-4" dirty="0">
                <a:latin typeface="Comic Sans MS"/>
                <a:cs typeface="Comic Sans MS"/>
              </a:rPr>
              <a:t> </a:t>
            </a:r>
            <a:r>
              <a:rPr sz="1941" spc="-9" dirty="0">
                <a:latin typeface="Comic Sans MS"/>
                <a:cs typeface="Comic Sans MS"/>
              </a:rPr>
              <a:t>of</a:t>
            </a:r>
            <a:r>
              <a:rPr sz="1941" spc="-4" dirty="0">
                <a:latin typeface="Comic Sans MS"/>
                <a:cs typeface="Comic Sans MS"/>
              </a:rPr>
              <a:t> Linux</a:t>
            </a:r>
            <a:r>
              <a:rPr sz="1941" dirty="0">
                <a:latin typeface="Comic Sans MS"/>
                <a:cs typeface="Comic Sans MS"/>
              </a:rPr>
              <a:t> are </a:t>
            </a:r>
            <a:r>
              <a:rPr sz="1941" spc="4" dirty="0">
                <a:latin typeface="Comic Sans MS"/>
                <a:cs typeface="Comic Sans MS"/>
              </a:rPr>
              <a:t> </a:t>
            </a:r>
            <a:r>
              <a:rPr sz="1941" spc="-9" dirty="0">
                <a:latin typeface="Comic Sans MS"/>
                <a:cs typeface="Comic Sans MS"/>
              </a:rPr>
              <a:t>collectively</a:t>
            </a:r>
            <a:r>
              <a:rPr sz="1941" spc="13" dirty="0">
                <a:latin typeface="Comic Sans MS"/>
                <a:cs typeface="Comic Sans MS"/>
              </a:rPr>
              <a:t> </a:t>
            </a:r>
            <a:r>
              <a:rPr sz="1941" spc="-4" dirty="0">
                <a:latin typeface="Comic Sans MS"/>
                <a:cs typeface="Comic Sans MS"/>
              </a:rPr>
              <a:t>in</a:t>
            </a:r>
            <a:r>
              <a:rPr sz="1941" spc="13" dirty="0">
                <a:latin typeface="Comic Sans MS"/>
                <a:cs typeface="Comic Sans MS"/>
              </a:rPr>
              <a:t> </a:t>
            </a:r>
            <a:r>
              <a:rPr sz="1941" spc="-4" dirty="0">
                <a:latin typeface="Comic Sans MS"/>
                <a:cs typeface="Comic Sans MS"/>
              </a:rPr>
              <a:t>third</a:t>
            </a:r>
            <a:r>
              <a:rPr sz="1941" spc="4" dirty="0">
                <a:latin typeface="Comic Sans MS"/>
                <a:cs typeface="Comic Sans MS"/>
              </a:rPr>
              <a:t> </a:t>
            </a:r>
            <a:r>
              <a:rPr sz="1941" spc="-9" dirty="0">
                <a:latin typeface="Comic Sans MS"/>
                <a:cs typeface="Comic Sans MS"/>
              </a:rPr>
              <a:t>place</a:t>
            </a:r>
            <a:r>
              <a:rPr sz="1941" spc="4" dirty="0">
                <a:latin typeface="Comic Sans MS"/>
                <a:cs typeface="Comic Sans MS"/>
              </a:rPr>
              <a:t> </a:t>
            </a:r>
            <a:r>
              <a:rPr sz="1941" spc="-4" dirty="0">
                <a:latin typeface="Comic Sans MS"/>
                <a:cs typeface="Comic Sans MS"/>
              </a:rPr>
              <a:t>(1.57%).</a:t>
            </a:r>
            <a:endParaRPr sz="1941"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5785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Operating Systems Do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4294967295"/>
          </p:nvPr>
        </p:nvSpPr>
        <p:spPr>
          <a:xfrm>
            <a:off x="1831975" y="1544638"/>
            <a:ext cx="7312025" cy="4981575"/>
          </a:xfrm>
        </p:spPr>
        <p:txBody>
          <a:bodyPr>
            <a:no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000" dirty="0" smtClean="0"/>
              <a:t>Users want convenience, </a:t>
            </a:r>
            <a:r>
              <a:rPr lang="en-US" sz="2000" b="1" dirty="0" smtClean="0">
                <a:solidFill>
                  <a:srgbClr val="3366FF"/>
                </a:solidFill>
              </a:rPr>
              <a:t>ease</a:t>
            </a:r>
            <a:r>
              <a:rPr lang="en-US" sz="2000" dirty="0" smtClean="0">
                <a:solidFill>
                  <a:srgbClr val="3366FF"/>
                </a:solidFill>
              </a:rPr>
              <a:t> </a:t>
            </a:r>
            <a:r>
              <a:rPr lang="en-US" sz="2000" b="1" dirty="0" smtClean="0">
                <a:solidFill>
                  <a:srgbClr val="3366FF"/>
                </a:solidFill>
              </a:rPr>
              <a:t>of</a:t>
            </a:r>
            <a:r>
              <a:rPr lang="en-US" sz="2000" dirty="0" smtClean="0">
                <a:solidFill>
                  <a:srgbClr val="3366FF"/>
                </a:solidFill>
              </a:rPr>
              <a:t> </a:t>
            </a:r>
            <a:r>
              <a:rPr lang="en-US" sz="2000" b="1" dirty="0" smtClean="0">
                <a:solidFill>
                  <a:srgbClr val="3366FF"/>
                </a:solidFill>
              </a:rPr>
              <a:t>use </a:t>
            </a:r>
            <a:r>
              <a:rPr lang="en-US" sz="2000" dirty="0" smtClean="0"/>
              <a:t>and</a:t>
            </a:r>
            <a:r>
              <a:rPr lang="en-US" sz="2000" b="1" dirty="0" smtClean="0">
                <a:solidFill>
                  <a:srgbClr val="3366FF"/>
                </a:solidFill>
              </a:rPr>
              <a:t> good performance </a:t>
            </a: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1800" dirty="0" smtClean="0"/>
              <a:t>Windows</a:t>
            </a:r>
            <a:endParaRPr lang="en-US" altLang="ja-JP" sz="1800" b="1" dirty="0" smtClean="0">
              <a:solidFill>
                <a:srgbClr val="3366FF"/>
              </a:solidFill>
              <a:cs typeface="HG創英ﾌﾟﾚｾﾞﾝｽEB"/>
            </a:endParaRP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altLang="ja-JP" sz="1800" b="1" dirty="0">
              <a:solidFill>
                <a:srgbClr val="3366FF"/>
              </a:solidFill>
              <a:cs typeface="HG創英ﾌﾟﾚｾﾞﾝｽEB"/>
            </a:endParaRP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altLang="ja-JP" sz="1800" b="1" dirty="0" smtClean="0">
                <a:solidFill>
                  <a:srgbClr val="3366FF"/>
                </a:solidFill>
                <a:cs typeface="HG創英ﾌﾟﾚｾﾞﾝｽEB"/>
              </a:rPr>
              <a:t>Throughput-</a:t>
            </a:r>
          </a:p>
          <a:p>
            <a:pPr marL="948690" lvl="2" indent="-274320">
              <a:buFont typeface="Wingdings 3"/>
              <a:buChar char=""/>
              <a:defRPr/>
            </a:pPr>
            <a:r>
              <a:rPr lang="en-US" altLang="ja-JP" sz="1600" b="1" dirty="0" smtClean="0">
                <a:solidFill>
                  <a:srgbClr val="3366FF"/>
                </a:solidFill>
                <a:cs typeface="HG創英ﾌﾟﾚｾﾞﾝｽEB"/>
              </a:rPr>
              <a:t>Linux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</a:rPr>
              <a:t>Operating System Definition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43895372"/>
              </p:ext>
            </p:extLst>
          </p:nvPr>
        </p:nvGraphicFramePr>
        <p:xfrm>
          <a:off x="103042" y="1393970"/>
          <a:ext cx="8763867" cy="5283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rgbClr val="FF0000"/>
                </a:solidFill>
              </a:rPr>
              <a:t>Control Program</a:t>
            </a:r>
            <a:br>
              <a:rPr lang="en-US" b="1" dirty="0">
                <a:solidFill>
                  <a:srgbClr val="FF0000"/>
                </a:solidFill>
              </a:rPr>
            </a:br>
            <a:endParaRPr lang="en-IN" dirty="0"/>
          </a:p>
        </p:txBody>
      </p:sp>
      <p:pic>
        <p:nvPicPr>
          <p:cNvPr id="4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345" y="2472205"/>
            <a:ext cx="7991855" cy="26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2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883" y="403412"/>
            <a:ext cx="8068234" cy="60511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9817" y="779416"/>
            <a:ext cx="3806638" cy="608851"/>
          </a:xfrm>
          <a:prstGeom prst="rect">
            <a:avLst/>
          </a:prstGeom>
        </p:spPr>
        <p:txBody>
          <a:bodyPr vert="horz" wrap="square" lIns="0" tIns="11206" rIns="0" bIns="0" rtlCol="0" anchor="t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93" dirty="0">
                <a:latin typeface="Trebuchet MS"/>
                <a:cs typeface="Trebuchet MS"/>
              </a:rPr>
              <a:t>Definition</a:t>
            </a:r>
            <a:r>
              <a:rPr sz="3883" spc="-238" dirty="0">
                <a:latin typeface="Trebuchet MS"/>
                <a:cs typeface="Trebuchet MS"/>
              </a:rPr>
              <a:t> </a:t>
            </a:r>
            <a:r>
              <a:rPr sz="3883" spc="71" dirty="0">
                <a:latin typeface="Trebuchet MS"/>
                <a:cs typeface="Trebuchet MS"/>
              </a:rPr>
              <a:t>of</a:t>
            </a:r>
            <a:r>
              <a:rPr sz="3883" spc="185" dirty="0">
                <a:latin typeface="Trebuchet MS"/>
                <a:cs typeface="Trebuchet MS"/>
              </a:rPr>
              <a:t> </a:t>
            </a:r>
            <a:r>
              <a:rPr sz="3883" spc="604" dirty="0">
                <a:latin typeface="Trebuchet MS"/>
                <a:cs typeface="Trebuchet MS"/>
              </a:rPr>
              <a:t>OS</a:t>
            </a:r>
            <a:endParaRPr sz="3883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24797" y="1980752"/>
            <a:ext cx="4793876" cy="4097431"/>
            <a:chOff x="669036" y="2244852"/>
            <a:chExt cx="5433060" cy="46437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387" y="4180332"/>
              <a:ext cx="1065275" cy="3886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4267" y="5044439"/>
              <a:ext cx="3060191" cy="9037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6632" y="5980176"/>
              <a:ext cx="3700271" cy="9083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036" y="2319528"/>
              <a:ext cx="97535" cy="960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827" y="2246376"/>
              <a:ext cx="3383279" cy="3139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7408" y="2244852"/>
              <a:ext cx="1694687" cy="2545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396" y="4244339"/>
              <a:ext cx="940308" cy="2606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01556" y="2361718"/>
            <a:ext cx="7751109" cy="388013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212363" marR="4483" indent="-201717" algn="just">
              <a:lnSpc>
                <a:spcPct val="110000"/>
              </a:lnSpc>
              <a:spcBef>
                <a:spcPts val="88"/>
              </a:spcBef>
              <a:buFont typeface="Arial MT"/>
              <a:buChar char="•"/>
              <a:tabLst>
                <a:tab pos="212923" algn="l"/>
              </a:tabLst>
            </a:pPr>
            <a:r>
              <a:rPr sz="2471" spc="-4" dirty="0">
                <a:latin typeface="Calibri"/>
                <a:cs typeface="Calibri"/>
              </a:rPr>
              <a:t>A </a:t>
            </a:r>
            <a:r>
              <a:rPr sz="2471" spc="-13" dirty="0">
                <a:latin typeface="Calibri"/>
                <a:cs typeface="Calibri"/>
              </a:rPr>
              <a:t>more </a:t>
            </a:r>
            <a:r>
              <a:rPr sz="2471" spc="-4" dirty="0">
                <a:latin typeface="Calibri"/>
                <a:cs typeface="Calibri"/>
              </a:rPr>
              <a:t>common </a:t>
            </a:r>
            <a:r>
              <a:rPr sz="2471" spc="-9" dirty="0">
                <a:latin typeface="Calibri"/>
                <a:cs typeface="Calibri"/>
              </a:rPr>
              <a:t>definition, and the </a:t>
            </a:r>
            <a:r>
              <a:rPr sz="2471" dirty="0">
                <a:latin typeface="Calibri"/>
                <a:cs typeface="Calibri"/>
              </a:rPr>
              <a:t>one </a:t>
            </a:r>
            <a:r>
              <a:rPr sz="2471" spc="-4" dirty="0">
                <a:latin typeface="Calibri"/>
                <a:cs typeface="Calibri"/>
              </a:rPr>
              <a:t>that </a:t>
            </a:r>
            <a:r>
              <a:rPr sz="2471" spc="-9" dirty="0">
                <a:latin typeface="Calibri"/>
                <a:cs typeface="Calibri"/>
              </a:rPr>
              <a:t>we </a:t>
            </a:r>
            <a:r>
              <a:rPr sz="2471" spc="-4" dirty="0">
                <a:latin typeface="Calibri"/>
                <a:cs typeface="Calibri"/>
              </a:rPr>
              <a:t>usually </a:t>
            </a:r>
            <a:r>
              <a:rPr sz="2471" dirty="0">
                <a:latin typeface="Calibri"/>
                <a:cs typeface="Calibri"/>
              </a:rPr>
              <a:t> </a:t>
            </a:r>
            <a:r>
              <a:rPr sz="2471" spc="-44" dirty="0">
                <a:latin typeface="Calibri"/>
                <a:cs typeface="Calibri"/>
              </a:rPr>
              <a:t>follow,</a:t>
            </a:r>
            <a:r>
              <a:rPr sz="2471" spc="-40" dirty="0">
                <a:latin typeface="Calibri"/>
                <a:cs typeface="Calibri"/>
              </a:rPr>
              <a:t> </a:t>
            </a:r>
            <a:r>
              <a:rPr sz="2471" spc="-4" dirty="0">
                <a:latin typeface="Calibri"/>
                <a:cs typeface="Calibri"/>
              </a:rPr>
              <a:t>is</a:t>
            </a:r>
            <a:r>
              <a:rPr sz="2471" dirty="0">
                <a:latin typeface="Calibri"/>
                <a:cs typeface="Calibri"/>
              </a:rPr>
              <a:t> </a:t>
            </a:r>
            <a:r>
              <a:rPr sz="2471" spc="-13" dirty="0">
                <a:latin typeface="Calibri"/>
                <a:cs typeface="Calibri"/>
              </a:rPr>
              <a:t>that</a:t>
            </a:r>
            <a:r>
              <a:rPr sz="2471" spc="-9" dirty="0">
                <a:latin typeface="Calibri"/>
                <a:cs typeface="Calibri"/>
              </a:rPr>
              <a:t> the</a:t>
            </a:r>
            <a:r>
              <a:rPr sz="2471" spc="-4" dirty="0">
                <a:latin typeface="Calibri"/>
                <a:cs typeface="Calibri"/>
              </a:rPr>
              <a:t> </a:t>
            </a:r>
            <a:r>
              <a:rPr sz="2471" spc="-18" dirty="0">
                <a:latin typeface="Calibri"/>
                <a:cs typeface="Calibri"/>
              </a:rPr>
              <a:t>operating</a:t>
            </a:r>
            <a:r>
              <a:rPr sz="2471" spc="-13" dirty="0">
                <a:latin typeface="Calibri"/>
                <a:cs typeface="Calibri"/>
              </a:rPr>
              <a:t> </a:t>
            </a:r>
            <a:r>
              <a:rPr sz="2471" spc="-26" dirty="0">
                <a:latin typeface="Calibri"/>
                <a:cs typeface="Calibri"/>
              </a:rPr>
              <a:t>system</a:t>
            </a:r>
            <a:r>
              <a:rPr sz="2471" spc="-22" dirty="0">
                <a:latin typeface="Calibri"/>
                <a:cs typeface="Calibri"/>
              </a:rPr>
              <a:t> </a:t>
            </a:r>
            <a:r>
              <a:rPr sz="2471" spc="-4" dirty="0">
                <a:latin typeface="Calibri"/>
                <a:cs typeface="Calibri"/>
              </a:rPr>
              <a:t>is</a:t>
            </a:r>
            <a:r>
              <a:rPr sz="2471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the</a:t>
            </a:r>
            <a:r>
              <a:rPr sz="2471" spc="-4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one</a:t>
            </a:r>
            <a:r>
              <a:rPr sz="2471" spc="-4" dirty="0">
                <a:latin typeface="Calibri"/>
                <a:cs typeface="Calibri"/>
              </a:rPr>
              <a:t> </a:t>
            </a:r>
            <a:r>
              <a:rPr sz="2471" spc="-22" dirty="0">
                <a:latin typeface="Calibri"/>
                <a:cs typeface="Calibri"/>
              </a:rPr>
              <a:t>program </a:t>
            </a:r>
            <a:r>
              <a:rPr sz="2471" spc="-547" dirty="0">
                <a:latin typeface="Calibri"/>
                <a:cs typeface="Calibri"/>
              </a:rPr>
              <a:t> </a:t>
            </a:r>
            <a:r>
              <a:rPr sz="2471" spc="-4" dirty="0">
                <a:latin typeface="Calibri"/>
                <a:cs typeface="Calibri"/>
              </a:rPr>
              <a:t>running</a:t>
            </a:r>
            <a:r>
              <a:rPr sz="2471" spc="375" dirty="0">
                <a:latin typeface="Calibri"/>
                <a:cs typeface="Calibri"/>
              </a:rPr>
              <a:t> </a:t>
            </a:r>
            <a:r>
              <a:rPr sz="2471" spc="-18" dirty="0">
                <a:latin typeface="Calibri"/>
                <a:cs typeface="Calibri"/>
              </a:rPr>
              <a:t>at</a:t>
            </a:r>
            <a:r>
              <a:rPr sz="2471" spc="393" dirty="0">
                <a:latin typeface="Calibri"/>
                <a:cs typeface="Calibri"/>
              </a:rPr>
              <a:t> </a:t>
            </a:r>
            <a:r>
              <a:rPr sz="2471" spc="-13" dirty="0">
                <a:latin typeface="Calibri"/>
                <a:cs typeface="Calibri"/>
              </a:rPr>
              <a:t>all</a:t>
            </a:r>
            <a:r>
              <a:rPr sz="2471" spc="383" dirty="0">
                <a:latin typeface="Calibri"/>
                <a:cs typeface="Calibri"/>
              </a:rPr>
              <a:t> </a:t>
            </a:r>
            <a:r>
              <a:rPr sz="2471" spc="-4" dirty="0">
                <a:latin typeface="Calibri"/>
                <a:cs typeface="Calibri"/>
              </a:rPr>
              <a:t>times</a:t>
            </a:r>
            <a:r>
              <a:rPr sz="2471" spc="375" dirty="0">
                <a:latin typeface="Calibri"/>
                <a:cs typeface="Calibri"/>
              </a:rPr>
              <a:t> </a:t>
            </a:r>
            <a:r>
              <a:rPr sz="2471" spc="-13" dirty="0">
                <a:latin typeface="Calibri"/>
                <a:cs typeface="Calibri"/>
              </a:rPr>
              <a:t>on</a:t>
            </a:r>
            <a:r>
              <a:rPr sz="2471" spc="388" dirty="0">
                <a:latin typeface="Calibri"/>
                <a:cs typeface="Calibri"/>
              </a:rPr>
              <a:t> </a:t>
            </a:r>
            <a:r>
              <a:rPr sz="2471" spc="-4" dirty="0">
                <a:latin typeface="Calibri"/>
                <a:cs typeface="Calibri"/>
              </a:rPr>
              <a:t>the</a:t>
            </a:r>
            <a:r>
              <a:rPr sz="2471" spc="366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computer—usually</a:t>
            </a:r>
            <a:r>
              <a:rPr sz="2471" spc="371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called</a:t>
            </a:r>
            <a:r>
              <a:rPr sz="2471" spc="366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the</a:t>
            </a:r>
            <a:endParaRPr sz="2471" dirty="0"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Arial MT"/>
              <a:buChar char="•"/>
            </a:pPr>
            <a:endParaRPr sz="3397" dirty="0">
              <a:latin typeface="Calibri"/>
              <a:cs typeface="Calibri"/>
            </a:endParaRPr>
          </a:p>
          <a:p>
            <a:pPr marL="212363" marR="5043" indent="-201717" algn="just">
              <a:lnSpc>
                <a:spcPct val="110000"/>
              </a:lnSpc>
              <a:buFont typeface="Arial MT"/>
              <a:buChar char="•"/>
              <a:tabLst>
                <a:tab pos="212923" algn="l"/>
              </a:tabLst>
            </a:pPr>
            <a:r>
              <a:rPr sz="2471" spc="-4" dirty="0">
                <a:latin typeface="Calibri"/>
                <a:cs typeface="Calibri"/>
              </a:rPr>
              <a:t>Along</a:t>
            </a:r>
            <a:r>
              <a:rPr sz="2471" dirty="0">
                <a:latin typeface="Calibri"/>
                <a:cs typeface="Calibri"/>
              </a:rPr>
              <a:t> </a:t>
            </a:r>
            <a:r>
              <a:rPr sz="2471" spc="-4" dirty="0">
                <a:latin typeface="Calibri"/>
                <a:cs typeface="Calibri"/>
              </a:rPr>
              <a:t>with</a:t>
            </a:r>
            <a:r>
              <a:rPr sz="2471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the</a:t>
            </a:r>
            <a:r>
              <a:rPr sz="2471" spc="-4" dirty="0">
                <a:latin typeface="Calibri"/>
                <a:cs typeface="Calibri"/>
              </a:rPr>
              <a:t> </a:t>
            </a:r>
            <a:r>
              <a:rPr sz="2471" spc="-18" dirty="0">
                <a:latin typeface="Calibri"/>
                <a:cs typeface="Calibri"/>
              </a:rPr>
              <a:t>kernel,</a:t>
            </a:r>
            <a:r>
              <a:rPr sz="2471" spc="-13" dirty="0">
                <a:latin typeface="Calibri"/>
                <a:cs typeface="Calibri"/>
              </a:rPr>
              <a:t> there</a:t>
            </a:r>
            <a:r>
              <a:rPr sz="2471" spc="-9" dirty="0">
                <a:latin typeface="Calibri"/>
                <a:cs typeface="Calibri"/>
              </a:rPr>
              <a:t> </a:t>
            </a:r>
            <a:r>
              <a:rPr sz="2471" spc="-22" dirty="0">
                <a:latin typeface="Calibri"/>
                <a:cs typeface="Calibri"/>
              </a:rPr>
              <a:t>are</a:t>
            </a:r>
            <a:r>
              <a:rPr sz="2471" spc="-18" dirty="0">
                <a:latin typeface="Calibri"/>
                <a:cs typeface="Calibri"/>
              </a:rPr>
              <a:t> </a:t>
            </a:r>
            <a:r>
              <a:rPr sz="2471" spc="-13" dirty="0">
                <a:latin typeface="Calibri"/>
                <a:cs typeface="Calibri"/>
              </a:rPr>
              <a:t>two</a:t>
            </a:r>
            <a:r>
              <a:rPr sz="2471" spc="-9" dirty="0">
                <a:latin typeface="Calibri"/>
                <a:cs typeface="Calibri"/>
              </a:rPr>
              <a:t> other</a:t>
            </a:r>
            <a:r>
              <a:rPr sz="2471" spc="-4" dirty="0">
                <a:latin typeface="Calibri"/>
                <a:cs typeface="Calibri"/>
              </a:rPr>
              <a:t> types</a:t>
            </a:r>
            <a:r>
              <a:rPr sz="2471" dirty="0">
                <a:latin typeface="Calibri"/>
                <a:cs typeface="Calibri"/>
              </a:rPr>
              <a:t> of </a:t>
            </a:r>
            <a:r>
              <a:rPr sz="2471" spc="4" dirty="0">
                <a:latin typeface="Calibri"/>
                <a:cs typeface="Calibri"/>
              </a:rPr>
              <a:t> </a:t>
            </a:r>
            <a:r>
              <a:rPr sz="2471" spc="-18" dirty="0">
                <a:latin typeface="Calibri"/>
                <a:cs typeface="Calibri"/>
              </a:rPr>
              <a:t>programs: </a:t>
            </a:r>
            <a:r>
              <a:rPr sz="2471" i="1" spc="-22" dirty="0">
                <a:solidFill>
                  <a:srgbClr val="001F60"/>
                </a:solidFill>
                <a:latin typeface="Calibri"/>
                <a:cs typeface="Calibri"/>
              </a:rPr>
              <a:t>system </a:t>
            </a:r>
            <a:r>
              <a:rPr sz="2471" i="1" spc="-4" dirty="0">
                <a:solidFill>
                  <a:srgbClr val="001F60"/>
                </a:solidFill>
                <a:latin typeface="Calibri"/>
                <a:cs typeface="Calibri"/>
              </a:rPr>
              <a:t>programs</a:t>
            </a:r>
            <a:r>
              <a:rPr sz="2471" spc="-4" dirty="0">
                <a:latin typeface="Calibri"/>
                <a:cs typeface="Calibri"/>
              </a:rPr>
              <a:t>, </a:t>
            </a:r>
            <a:r>
              <a:rPr sz="2471" dirty="0">
                <a:latin typeface="Calibri"/>
                <a:cs typeface="Calibri"/>
              </a:rPr>
              <a:t>which </a:t>
            </a:r>
            <a:r>
              <a:rPr sz="2471" spc="-13" dirty="0">
                <a:latin typeface="Calibri"/>
                <a:cs typeface="Calibri"/>
              </a:rPr>
              <a:t>are associated </a:t>
            </a:r>
            <a:r>
              <a:rPr sz="2471" spc="-4" dirty="0">
                <a:latin typeface="Calibri"/>
                <a:cs typeface="Calibri"/>
              </a:rPr>
              <a:t>with </a:t>
            </a:r>
            <a:r>
              <a:rPr sz="2471" spc="-9" dirty="0">
                <a:latin typeface="Calibri"/>
                <a:cs typeface="Calibri"/>
              </a:rPr>
              <a:t>the </a:t>
            </a:r>
            <a:r>
              <a:rPr sz="2471" spc="-4" dirty="0">
                <a:latin typeface="Calibri"/>
                <a:cs typeface="Calibri"/>
              </a:rPr>
              <a:t> </a:t>
            </a:r>
            <a:r>
              <a:rPr sz="2471" spc="-18" dirty="0">
                <a:latin typeface="Calibri"/>
                <a:cs typeface="Calibri"/>
              </a:rPr>
              <a:t>operating </a:t>
            </a:r>
            <a:r>
              <a:rPr sz="2471" spc="-26" dirty="0">
                <a:latin typeface="Calibri"/>
                <a:cs typeface="Calibri"/>
              </a:rPr>
              <a:t>system </a:t>
            </a:r>
            <a:r>
              <a:rPr sz="2471" dirty="0">
                <a:latin typeface="Calibri"/>
                <a:cs typeface="Calibri"/>
              </a:rPr>
              <a:t>but </a:t>
            </a:r>
            <a:r>
              <a:rPr sz="2471" spc="-22" dirty="0">
                <a:latin typeface="Calibri"/>
                <a:cs typeface="Calibri"/>
              </a:rPr>
              <a:t>are </a:t>
            </a:r>
            <a:r>
              <a:rPr sz="2471" spc="-9" dirty="0">
                <a:latin typeface="Calibri"/>
                <a:cs typeface="Calibri"/>
              </a:rPr>
              <a:t>not </a:t>
            </a:r>
            <a:r>
              <a:rPr sz="2471" spc="-4" dirty="0">
                <a:latin typeface="Calibri"/>
                <a:cs typeface="Calibri"/>
              </a:rPr>
              <a:t>necessarily </a:t>
            </a:r>
            <a:r>
              <a:rPr sz="2471" spc="-9" dirty="0">
                <a:latin typeface="Calibri"/>
                <a:cs typeface="Calibri"/>
              </a:rPr>
              <a:t>part </a:t>
            </a:r>
            <a:r>
              <a:rPr sz="2471" spc="-13" dirty="0">
                <a:latin typeface="Calibri"/>
                <a:cs typeface="Calibri"/>
              </a:rPr>
              <a:t>of </a:t>
            </a:r>
            <a:r>
              <a:rPr sz="2471" spc="-9" dirty="0">
                <a:latin typeface="Calibri"/>
                <a:cs typeface="Calibri"/>
              </a:rPr>
              <a:t>the </a:t>
            </a:r>
            <a:r>
              <a:rPr sz="2471" spc="-18" dirty="0">
                <a:latin typeface="Calibri"/>
                <a:cs typeface="Calibri"/>
              </a:rPr>
              <a:t>kernel, </a:t>
            </a:r>
            <a:r>
              <a:rPr sz="2471" spc="-547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and </a:t>
            </a:r>
            <a:r>
              <a:rPr sz="2471" i="1" spc="-9" dirty="0">
                <a:solidFill>
                  <a:srgbClr val="001F60"/>
                </a:solidFill>
                <a:latin typeface="Calibri"/>
                <a:cs typeface="Calibri"/>
              </a:rPr>
              <a:t>application </a:t>
            </a:r>
            <a:r>
              <a:rPr sz="2471" i="1" spc="-4" dirty="0">
                <a:solidFill>
                  <a:srgbClr val="001F60"/>
                </a:solidFill>
                <a:latin typeface="Calibri"/>
                <a:cs typeface="Calibri"/>
              </a:rPr>
              <a:t>programs</a:t>
            </a:r>
            <a:r>
              <a:rPr sz="2471" spc="-4" dirty="0">
                <a:latin typeface="Calibri"/>
                <a:cs typeface="Calibri"/>
              </a:rPr>
              <a:t>, which include all </a:t>
            </a:r>
            <a:r>
              <a:rPr sz="2471" spc="-18" dirty="0">
                <a:latin typeface="Calibri"/>
                <a:cs typeface="Calibri"/>
              </a:rPr>
              <a:t>programs </a:t>
            </a:r>
            <a:r>
              <a:rPr sz="2471" spc="-9" dirty="0">
                <a:latin typeface="Calibri"/>
                <a:cs typeface="Calibri"/>
              </a:rPr>
              <a:t>not </a:t>
            </a:r>
            <a:r>
              <a:rPr sz="2471" spc="-4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associated </a:t>
            </a:r>
            <a:r>
              <a:rPr sz="2471" spc="-4" dirty="0">
                <a:latin typeface="Calibri"/>
                <a:cs typeface="Calibri"/>
              </a:rPr>
              <a:t>with </a:t>
            </a:r>
            <a:r>
              <a:rPr sz="2471" spc="-9" dirty="0">
                <a:latin typeface="Calibri"/>
                <a:cs typeface="Calibri"/>
              </a:rPr>
              <a:t>the</a:t>
            </a:r>
            <a:r>
              <a:rPr sz="2471" spc="13" dirty="0">
                <a:latin typeface="Calibri"/>
                <a:cs typeface="Calibri"/>
              </a:rPr>
              <a:t> </a:t>
            </a:r>
            <a:r>
              <a:rPr sz="2471" spc="-13" dirty="0">
                <a:latin typeface="Calibri"/>
                <a:cs typeface="Calibri"/>
              </a:rPr>
              <a:t>operation</a:t>
            </a:r>
            <a:r>
              <a:rPr sz="2471" spc="18" dirty="0">
                <a:latin typeface="Calibri"/>
                <a:cs typeface="Calibri"/>
              </a:rPr>
              <a:t> </a:t>
            </a:r>
            <a:r>
              <a:rPr sz="2471" dirty="0">
                <a:latin typeface="Calibri"/>
                <a:cs typeface="Calibri"/>
              </a:rPr>
              <a:t>of</a:t>
            </a:r>
            <a:r>
              <a:rPr sz="2471" spc="-31" dirty="0">
                <a:latin typeface="Calibri"/>
                <a:cs typeface="Calibri"/>
              </a:rPr>
              <a:t> </a:t>
            </a:r>
            <a:r>
              <a:rPr sz="2471" spc="-9" dirty="0">
                <a:latin typeface="Calibri"/>
                <a:cs typeface="Calibri"/>
              </a:rPr>
              <a:t>the</a:t>
            </a:r>
            <a:r>
              <a:rPr sz="2471" spc="13" dirty="0">
                <a:latin typeface="Calibri"/>
                <a:cs typeface="Calibri"/>
              </a:rPr>
              <a:t> </a:t>
            </a:r>
            <a:r>
              <a:rPr sz="2471" spc="-22" dirty="0">
                <a:latin typeface="Calibri"/>
                <a:cs typeface="Calibri"/>
              </a:rPr>
              <a:t>system.</a:t>
            </a:r>
            <a:endParaRPr sz="2471" dirty="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13755" y="532504"/>
            <a:ext cx="1936376" cy="17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8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1825" y="4916488"/>
            <a:ext cx="6858000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Computer System Organization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1" y="114218"/>
            <a:ext cx="8495281" cy="69549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21957" y="228438"/>
            <a:ext cx="6575270" cy="553976"/>
          </a:xfrm>
          <a:prstGeom prst="rect">
            <a:avLst/>
          </a:prstGeom>
        </p:spPr>
        <p:txBody>
          <a:bodyPr vert="horz" wrap="square" lIns="0" tIns="10646" rIns="0" bIns="0" rtlCol="0" anchor="t">
            <a:spAutoFit/>
          </a:bodyPr>
          <a:lstStyle/>
          <a:p>
            <a:pPr marL="11206">
              <a:spcBef>
                <a:spcPts val="84"/>
              </a:spcBef>
            </a:pPr>
            <a:r>
              <a:rPr sz="3530" spc="-4" dirty="0"/>
              <a:t>C</a:t>
            </a:r>
            <a:r>
              <a:rPr sz="3530" spc="-106" dirty="0"/>
              <a:t>o</a:t>
            </a:r>
            <a:r>
              <a:rPr sz="3530" spc="-124" dirty="0"/>
              <a:t>m</a:t>
            </a:r>
            <a:r>
              <a:rPr sz="3530" spc="-101" dirty="0"/>
              <a:t>pu</a:t>
            </a:r>
            <a:r>
              <a:rPr sz="3530" spc="-97" dirty="0"/>
              <a:t>t</a:t>
            </a:r>
            <a:r>
              <a:rPr sz="3530" spc="-88" dirty="0"/>
              <a:t>e</a:t>
            </a:r>
            <a:r>
              <a:rPr sz="3530" spc="-40" dirty="0"/>
              <a:t>r</a:t>
            </a:r>
            <a:r>
              <a:rPr sz="3530" spc="-75" dirty="0"/>
              <a:t> </a:t>
            </a:r>
            <a:r>
              <a:rPr sz="3530" spc="-124" dirty="0"/>
              <a:t>S</a:t>
            </a:r>
            <a:r>
              <a:rPr sz="3530" spc="-194" dirty="0"/>
              <a:t>y</a:t>
            </a:r>
            <a:r>
              <a:rPr sz="3530" spc="-110" dirty="0"/>
              <a:t>s</a:t>
            </a:r>
            <a:r>
              <a:rPr sz="3530" spc="-132" dirty="0"/>
              <a:t>t</a:t>
            </a:r>
            <a:r>
              <a:rPr sz="3530" spc="-53" dirty="0"/>
              <a:t>e</a:t>
            </a:r>
            <a:r>
              <a:rPr sz="3530" spc="-84" dirty="0"/>
              <a:t>m</a:t>
            </a:r>
            <a:r>
              <a:rPr sz="3530" spc="-110" dirty="0"/>
              <a:t> </a:t>
            </a:r>
            <a:r>
              <a:rPr sz="3530" spc="-101" dirty="0"/>
              <a:t>O</a:t>
            </a:r>
            <a:r>
              <a:rPr sz="3530" spc="-128" dirty="0"/>
              <a:t>r</a:t>
            </a:r>
            <a:r>
              <a:rPr sz="3530" spc="-124" dirty="0"/>
              <a:t>g</a:t>
            </a:r>
            <a:r>
              <a:rPr sz="3530" spc="-88" dirty="0"/>
              <a:t>a</a:t>
            </a:r>
            <a:r>
              <a:rPr sz="3530" spc="-101" dirty="0"/>
              <a:t>n</a:t>
            </a:r>
            <a:r>
              <a:rPr sz="3530" spc="-132" dirty="0"/>
              <a:t>i</a:t>
            </a:r>
            <a:r>
              <a:rPr sz="3530" spc="-101" dirty="0"/>
              <a:t>z</a:t>
            </a:r>
            <a:r>
              <a:rPr sz="3530" spc="-159" dirty="0"/>
              <a:t>a</a:t>
            </a:r>
            <a:r>
              <a:rPr sz="3530" spc="-97" dirty="0"/>
              <a:t>ti</a:t>
            </a:r>
            <a:r>
              <a:rPr sz="3530" spc="-106" dirty="0"/>
              <a:t>o</a:t>
            </a:r>
            <a:r>
              <a:rPr sz="3530" spc="-66" dirty="0"/>
              <a:t>n</a:t>
            </a:r>
            <a:endParaRPr sz="3530" dirty="0"/>
          </a:p>
        </p:txBody>
      </p:sp>
      <p:grpSp>
        <p:nvGrpSpPr>
          <p:cNvPr id="4" name="object 4"/>
          <p:cNvGrpSpPr/>
          <p:nvPr/>
        </p:nvGrpSpPr>
        <p:grpSpPr>
          <a:xfrm>
            <a:off x="576878" y="915745"/>
            <a:ext cx="8567122" cy="5351929"/>
            <a:chOff x="501395" y="1037844"/>
            <a:chExt cx="9075420" cy="60655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395" y="1037844"/>
              <a:ext cx="9075419" cy="6065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60" y="2817876"/>
              <a:ext cx="262127" cy="2667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7153" y="820297"/>
            <a:ext cx="7539318" cy="302034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54106" marR="5603" indent="-342900" algn="just">
              <a:lnSpc>
                <a:spcPct val="110000"/>
              </a:lnSpc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sz="2118" dirty="0">
                <a:latin typeface="Times New Roman"/>
                <a:cs typeface="Times New Roman"/>
              </a:rPr>
              <a:t>A </a:t>
            </a:r>
            <a:r>
              <a:rPr sz="2118" spc="-9" dirty="0">
                <a:latin typeface="Times New Roman"/>
                <a:cs typeface="Times New Roman"/>
              </a:rPr>
              <a:t>modern </a:t>
            </a:r>
            <a:r>
              <a:rPr sz="2118" spc="-4" dirty="0">
                <a:latin typeface="Times New Roman"/>
                <a:cs typeface="Times New Roman"/>
              </a:rPr>
              <a:t>general-purpose </a:t>
            </a:r>
            <a:r>
              <a:rPr sz="2118" dirty="0">
                <a:latin typeface="Times New Roman"/>
                <a:cs typeface="Times New Roman"/>
              </a:rPr>
              <a:t>computer </a:t>
            </a:r>
            <a:r>
              <a:rPr sz="2118" spc="-4" dirty="0">
                <a:latin typeface="Times New Roman"/>
                <a:cs typeface="Times New Roman"/>
              </a:rPr>
              <a:t>system </a:t>
            </a:r>
            <a:r>
              <a:rPr sz="2118" dirty="0">
                <a:latin typeface="Times New Roman"/>
                <a:cs typeface="Times New Roman"/>
              </a:rPr>
              <a:t>consists of one or </a:t>
            </a:r>
            <a:r>
              <a:rPr sz="2118" spc="-9" dirty="0">
                <a:latin typeface="Times New Roman"/>
                <a:cs typeface="Times New Roman"/>
              </a:rPr>
              <a:t>more </a:t>
            </a:r>
            <a:r>
              <a:rPr sz="2118" spc="-4" dirty="0">
                <a:latin typeface="Times New Roman"/>
                <a:cs typeface="Times New Roman"/>
              </a:rPr>
              <a:t> CPUs</a:t>
            </a:r>
            <a:r>
              <a:rPr sz="2118" dirty="0">
                <a:latin typeface="Times New Roman"/>
                <a:cs typeface="Times New Roman"/>
              </a:rPr>
              <a:t> and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number</a:t>
            </a:r>
            <a:r>
              <a:rPr sz="2118" dirty="0">
                <a:latin typeface="Times New Roman"/>
                <a:cs typeface="Times New Roman"/>
              </a:rPr>
              <a:t> of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device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controllers</a:t>
            </a:r>
            <a:r>
              <a:rPr sz="2118" dirty="0">
                <a:latin typeface="Times New Roman"/>
                <a:cs typeface="Times New Roman"/>
              </a:rPr>
              <a:t> connected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through</a:t>
            </a:r>
            <a:r>
              <a:rPr sz="2118" dirty="0">
                <a:latin typeface="Times New Roman"/>
                <a:cs typeface="Times New Roman"/>
              </a:rPr>
              <a:t> a 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common </a:t>
            </a:r>
            <a:r>
              <a:rPr sz="2118" dirty="0">
                <a:latin typeface="Times New Roman"/>
                <a:cs typeface="Times New Roman"/>
              </a:rPr>
              <a:t>bus </a:t>
            </a:r>
            <a:r>
              <a:rPr sz="2118" spc="-4" dirty="0">
                <a:latin typeface="Times New Roman"/>
                <a:cs typeface="Times New Roman"/>
              </a:rPr>
              <a:t>that provides access </a:t>
            </a:r>
            <a:r>
              <a:rPr sz="2118" dirty="0">
                <a:latin typeface="Times New Roman"/>
                <a:cs typeface="Times New Roman"/>
              </a:rPr>
              <a:t>to shared </a:t>
            </a:r>
            <a:r>
              <a:rPr sz="2118" spc="-26" dirty="0">
                <a:latin typeface="Times New Roman"/>
                <a:cs typeface="Times New Roman"/>
              </a:rPr>
              <a:t>memory. </a:t>
            </a:r>
            <a:endParaRPr lang="en-US" sz="2118" spc="-26" dirty="0" smtClean="0">
              <a:latin typeface="Times New Roman"/>
              <a:cs typeface="Times New Roman"/>
            </a:endParaRPr>
          </a:p>
          <a:p>
            <a:pPr marL="354106" marR="5603" indent="-342900" algn="just">
              <a:lnSpc>
                <a:spcPct val="110000"/>
              </a:lnSpc>
              <a:spcBef>
                <a:spcPts val="88"/>
              </a:spcBef>
              <a:buFont typeface="Arial" panose="020B0604020202020204" pitchFamily="34" charset="0"/>
              <a:buChar char="•"/>
            </a:pPr>
            <a:r>
              <a:rPr sz="2118" spc="-9" dirty="0" smtClean="0">
                <a:latin typeface="Times New Roman"/>
                <a:cs typeface="Times New Roman"/>
              </a:rPr>
              <a:t>Each </a:t>
            </a:r>
            <a:r>
              <a:rPr sz="2118" spc="-4" dirty="0">
                <a:latin typeface="Times New Roman"/>
                <a:cs typeface="Times New Roman"/>
              </a:rPr>
              <a:t>device </a:t>
            </a:r>
            <a:r>
              <a:rPr sz="2118" dirty="0">
                <a:latin typeface="Times New Roman"/>
                <a:cs typeface="Times New Roman"/>
              </a:rPr>
              <a:t> controller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is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spc="9" dirty="0">
                <a:latin typeface="Times New Roman"/>
                <a:cs typeface="Times New Roman"/>
              </a:rPr>
              <a:t>in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charge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1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</a:t>
            </a:r>
            <a:r>
              <a:rPr sz="2118" spc="-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specific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spc="4" dirty="0">
                <a:latin typeface="Times New Roman"/>
                <a:cs typeface="Times New Roman"/>
              </a:rPr>
              <a:t>type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13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device.</a:t>
            </a:r>
          </a:p>
          <a:p>
            <a:pPr marL="354106" marR="4483" indent="-342900" algn="just">
              <a:lnSpc>
                <a:spcPct val="110000"/>
              </a:lnSpc>
              <a:spcBef>
                <a:spcPts val="529"/>
              </a:spcBef>
              <a:buFont typeface="Arial" panose="020B0604020202020204" pitchFamily="34" charset="0"/>
              <a:buChar char="•"/>
            </a:pPr>
            <a:r>
              <a:rPr sz="2118" spc="-4" dirty="0">
                <a:latin typeface="Times New Roman"/>
                <a:cs typeface="Times New Roman"/>
              </a:rPr>
              <a:t>The</a:t>
            </a:r>
            <a:r>
              <a:rPr sz="2118" dirty="0">
                <a:latin typeface="Times New Roman"/>
                <a:cs typeface="Times New Roman"/>
              </a:rPr>
              <a:t> CPU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and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4" dirty="0">
                <a:latin typeface="Times New Roman"/>
                <a:cs typeface="Times New Roman"/>
              </a:rPr>
              <a:t>the</a:t>
            </a:r>
            <a:r>
              <a:rPr sz="2118" spc="9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device</a:t>
            </a:r>
            <a:r>
              <a:rPr sz="2118" spc="-4" dirty="0">
                <a:latin typeface="Times New Roman"/>
                <a:cs typeface="Times New Roman"/>
              </a:rPr>
              <a:t> controllers</a:t>
            </a:r>
            <a:r>
              <a:rPr sz="2118" dirty="0">
                <a:latin typeface="Times New Roman"/>
                <a:cs typeface="Times New Roman"/>
              </a:rPr>
              <a:t> can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execute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9" dirty="0">
                <a:latin typeface="Times New Roman"/>
                <a:cs typeface="Times New Roman"/>
              </a:rPr>
              <a:t>in  </a:t>
            </a:r>
            <a:r>
              <a:rPr sz="2118" spc="-4" dirty="0">
                <a:latin typeface="Times New Roman"/>
                <a:cs typeface="Times New Roman"/>
              </a:rPr>
              <a:t>parallel, 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competing for memory cycles</a:t>
            </a:r>
            <a:r>
              <a:rPr sz="2118" spc="-4" dirty="0" smtClean="0">
                <a:latin typeface="Times New Roman"/>
                <a:cs typeface="Times New Roman"/>
              </a:rPr>
              <a:t>.</a:t>
            </a:r>
            <a:endParaRPr lang="en-US" sz="2118" spc="-4" dirty="0" smtClean="0">
              <a:latin typeface="Times New Roman"/>
              <a:cs typeface="Times New Roman"/>
            </a:endParaRPr>
          </a:p>
          <a:p>
            <a:pPr marL="354106" marR="4483" indent="-342900" algn="just">
              <a:lnSpc>
                <a:spcPct val="110000"/>
              </a:lnSpc>
              <a:spcBef>
                <a:spcPts val="529"/>
              </a:spcBef>
              <a:buFont typeface="Arial" panose="020B0604020202020204" pitchFamily="34" charset="0"/>
              <a:buChar char="•"/>
            </a:pPr>
            <a:r>
              <a:rPr sz="2118" spc="-4" dirty="0" smtClean="0">
                <a:latin typeface="Times New Roman"/>
                <a:cs typeface="Times New Roman"/>
              </a:rPr>
              <a:t> </a:t>
            </a:r>
            <a:r>
              <a:rPr sz="2118" spc="-88" dirty="0">
                <a:latin typeface="Times New Roman"/>
                <a:cs typeface="Times New Roman"/>
              </a:rPr>
              <a:t>To </a:t>
            </a:r>
            <a:r>
              <a:rPr sz="2118" dirty="0">
                <a:latin typeface="Times New Roman"/>
                <a:cs typeface="Times New Roman"/>
              </a:rPr>
              <a:t>ensure </a:t>
            </a:r>
            <a:r>
              <a:rPr sz="2118" spc="-4" dirty="0">
                <a:latin typeface="Times New Roman"/>
                <a:cs typeface="Times New Roman"/>
              </a:rPr>
              <a:t>orderly access </a:t>
            </a:r>
            <a:r>
              <a:rPr sz="2118" spc="9" dirty="0">
                <a:latin typeface="Times New Roman"/>
                <a:cs typeface="Times New Roman"/>
              </a:rPr>
              <a:t>to </a:t>
            </a:r>
            <a:r>
              <a:rPr sz="2118" spc="-9" dirty="0">
                <a:latin typeface="Times New Roman"/>
                <a:cs typeface="Times New Roman"/>
              </a:rPr>
              <a:t>the </a:t>
            </a:r>
            <a:r>
              <a:rPr sz="2118" spc="-4" dirty="0">
                <a:latin typeface="Times New Roman"/>
                <a:cs typeface="Times New Roman"/>
              </a:rPr>
              <a:t>shared 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26" dirty="0">
                <a:latin typeface="Times New Roman"/>
                <a:cs typeface="Times New Roman"/>
              </a:rPr>
              <a:t>memory,</a:t>
            </a:r>
            <a:r>
              <a:rPr sz="2118" spc="40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</a:t>
            </a:r>
            <a:r>
              <a:rPr sz="2118" spc="-9" dirty="0">
                <a:latin typeface="Times New Roman"/>
                <a:cs typeface="Times New Roman"/>
              </a:rPr>
              <a:t> memory</a:t>
            </a:r>
            <a:r>
              <a:rPr sz="2118" spc="4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controller</a:t>
            </a:r>
            <a:r>
              <a:rPr sz="2118" spc="-9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synchronizes</a:t>
            </a:r>
            <a:r>
              <a:rPr sz="2118" spc="-18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access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to</a:t>
            </a:r>
            <a:r>
              <a:rPr sz="2118" dirty="0">
                <a:latin typeface="Times New Roman"/>
                <a:cs typeface="Times New Roman"/>
              </a:rPr>
              <a:t> the</a:t>
            </a:r>
            <a:r>
              <a:rPr sz="2118" spc="-4" dirty="0">
                <a:latin typeface="Times New Roman"/>
                <a:cs typeface="Times New Roman"/>
              </a:rPr>
              <a:t> </a:t>
            </a:r>
            <a:r>
              <a:rPr sz="2118" spc="-26" dirty="0">
                <a:latin typeface="Times New Roman"/>
                <a:cs typeface="Times New Roman"/>
              </a:rPr>
              <a:t>memory.</a:t>
            </a:r>
            <a:endParaRPr sz="2118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4363" y="3936089"/>
            <a:ext cx="7804897" cy="2649071"/>
            <a:chOff x="597408" y="3971544"/>
            <a:chExt cx="8845550" cy="30022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408" y="3971544"/>
              <a:ext cx="4654295" cy="30022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8948" y="3971544"/>
              <a:ext cx="4143755" cy="291541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55161" y="6290651"/>
            <a:ext cx="1057275" cy="140269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11206">
              <a:spcBef>
                <a:spcPts val="35"/>
              </a:spcBef>
            </a:pPr>
            <a:r>
              <a:rPr sz="882" spc="40" dirty="0">
                <a:solidFill>
                  <a:srgbClr val="FFFF00"/>
                </a:solidFill>
                <a:latin typeface="Trebuchet MS"/>
                <a:cs typeface="Trebuchet MS"/>
              </a:rPr>
              <a:t>Operating</a:t>
            </a:r>
            <a:r>
              <a:rPr sz="882" spc="-44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882" spc="62" dirty="0">
                <a:solidFill>
                  <a:srgbClr val="FFFF00"/>
                </a:solidFill>
                <a:latin typeface="Trebuchet MS"/>
                <a:cs typeface="Trebuchet MS"/>
              </a:rPr>
              <a:t>Systems</a:t>
            </a:r>
            <a:endParaRPr sz="882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75767" y="6290651"/>
            <a:ext cx="576543" cy="140269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11206">
              <a:spcBef>
                <a:spcPts val="35"/>
              </a:spcBef>
            </a:pPr>
            <a:r>
              <a:rPr sz="882" spc="75" dirty="0">
                <a:solidFill>
                  <a:srgbClr val="FFFF00"/>
                </a:solidFill>
                <a:latin typeface="Trebuchet MS"/>
                <a:cs typeface="Trebuchet MS"/>
              </a:rPr>
              <a:t>14CS3503</a:t>
            </a:r>
            <a:endParaRPr sz="882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5672" y="6290651"/>
            <a:ext cx="2130799" cy="140269"/>
          </a:xfrm>
          <a:prstGeom prst="rect">
            <a:avLst/>
          </a:prstGeom>
        </p:spPr>
        <p:txBody>
          <a:bodyPr vert="horz" wrap="square" lIns="0" tIns="4482" rIns="0" bIns="0" rtlCol="0">
            <a:spAutoFit/>
          </a:bodyPr>
          <a:lstStyle/>
          <a:p>
            <a:pPr marL="11206">
              <a:spcBef>
                <a:spcPts val="35"/>
              </a:spcBef>
            </a:pPr>
            <a:r>
              <a:rPr sz="882" spc="66" dirty="0">
                <a:solidFill>
                  <a:srgbClr val="FFFF00"/>
                </a:solidFill>
                <a:latin typeface="Trebuchet MS"/>
                <a:cs typeface="Trebuchet MS"/>
              </a:rPr>
              <a:t>Mukesh</a:t>
            </a:r>
            <a:r>
              <a:rPr sz="882" spc="-3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882" spc="18" dirty="0">
                <a:solidFill>
                  <a:srgbClr val="FFFF00"/>
                </a:solidFill>
                <a:latin typeface="Trebuchet MS"/>
                <a:cs typeface="Trebuchet MS"/>
              </a:rPr>
              <a:t>Chinta,</a:t>
            </a:r>
            <a:r>
              <a:rPr sz="882" spc="-18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882" spc="75" dirty="0">
                <a:solidFill>
                  <a:srgbClr val="FFFF00"/>
                </a:solidFill>
                <a:latin typeface="Trebuchet MS"/>
                <a:cs typeface="Trebuchet MS"/>
              </a:rPr>
              <a:t>Asst</a:t>
            </a:r>
            <a:r>
              <a:rPr sz="882" spc="-53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882" spc="18" dirty="0">
                <a:solidFill>
                  <a:srgbClr val="FFFF00"/>
                </a:solidFill>
                <a:latin typeface="Trebuchet MS"/>
                <a:cs typeface="Trebuchet MS"/>
              </a:rPr>
              <a:t>Prof,</a:t>
            </a:r>
            <a:r>
              <a:rPr sz="882" spc="-49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882" spc="79" dirty="0">
                <a:solidFill>
                  <a:srgbClr val="FFFF00"/>
                </a:solidFill>
                <a:latin typeface="Trebuchet MS"/>
                <a:cs typeface="Trebuchet MS"/>
              </a:rPr>
              <a:t>CSE,</a:t>
            </a:r>
            <a:r>
              <a:rPr sz="882" spc="-3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882" spc="115" dirty="0">
                <a:solidFill>
                  <a:srgbClr val="FFFF00"/>
                </a:solidFill>
                <a:latin typeface="Trebuchet MS"/>
                <a:cs typeface="Trebuchet MS"/>
              </a:rPr>
              <a:t>VRSEC</a:t>
            </a:r>
            <a:endParaRPr sz="882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288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889783" y="0"/>
            <a:ext cx="6589199" cy="128089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Computer Startup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927388" y="1035915"/>
            <a:ext cx="7953375" cy="1998229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sz="3200" b="1" dirty="0" smtClean="0"/>
              <a:t>bootstrap program</a:t>
            </a:r>
            <a:r>
              <a:rPr lang="en-US" sz="3200" dirty="0" smtClean="0"/>
              <a:t> is loaded at power-up or reboot</a:t>
            </a:r>
          </a:p>
          <a:p>
            <a:pPr lvl="1" eaLnBrk="1" hangingPunct="1"/>
            <a:r>
              <a:rPr lang="en-US" sz="2000" dirty="0" smtClean="0"/>
              <a:t>Typically stored in ROM or EEPROM, generally known as </a:t>
            </a:r>
            <a:r>
              <a:rPr lang="en-US" sz="2000" b="1" dirty="0" smtClean="0"/>
              <a:t>firmware</a:t>
            </a:r>
          </a:p>
          <a:p>
            <a:pPr lvl="1" eaLnBrk="1" hangingPunct="1"/>
            <a:r>
              <a:rPr lang="en-US" sz="2000" dirty="0" smtClean="0"/>
              <a:t>Initialize all aspects of system</a:t>
            </a:r>
          </a:p>
          <a:p>
            <a:pPr lvl="1" eaLnBrk="1" hangingPunct="1"/>
            <a:r>
              <a:rPr lang="en-US" sz="2000" dirty="0" smtClean="0"/>
              <a:t>Loads operating system kernel and starts execution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2105892" y="3221183"/>
            <a:ext cx="2230582" cy="32281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Bootstrap Program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OS</a:t>
            </a: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147455" y="4211782"/>
            <a:ext cx="2244436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" idx="1"/>
            <a:endCxn id="2" idx="3"/>
          </p:cNvCxnSpPr>
          <p:nvPr/>
        </p:nvCxnSpPr>
        <p:spPr>
          <a:xfrm>
            <a:off x="2105892" y="4835238"/>
            <a:ext cx="22305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1371600" y="3422073"/>
            <a:ext cx="308955" cy="8035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Left Brace 11"/>
          <p:cNvSpPr/>
          <p:nvPr/>
        </p:nvSpPr>
        <p:spPr>
          <a:xfrm>
            <a:off x="1371599" y="4613565"/>
            <a:ext cx="308956" cy="19396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ounded Rectangle 9"/>
          <p:cNvSpPr/>
          <p:nvPr/>
        </p:nvSpPr>
        <p:spPr>
          <a:xfrm>
            <a:off x="387926" y="3616036"/>
            <a:ext cx="983673" cy="5957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ROM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60217" y="5583382"/>
            <a:ext cx="983673" cy="5957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RAM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32708" y="6362699"/>
            <a:ext cx="2673929" cy="5957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MAIN MEMORY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37564" y="3221183"/>
            <a:ext cx="2341418" cy="1004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76109" y="5444839"/>
            <a:ext cx="2341418" cy="1004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Devices 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336474" y="3422073"/>
            <a:ext cx="1801090" cy="49183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391891" y="3993573"/>
            <a:ext cx="1745673" cy="61587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91891" y="4609445"/>
            <a:ext cx="1884218" cy="15696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rot="1126675">
            <a:off x="4562290" y="3268576"/>
            <a:ext cx="1404510" cy="398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Read OS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1126675">
            <a:off x="4346779" y="5724608"/>
            <a:ext cx="2021735" cy="398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Start device Drivers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rot="20587372">
            <a:off x="4988058" y="4388983"/>
            <a:ext cx="1404510" cy="398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Load OS</a:t>
            </a:r>
            <a:endParaRPr lang="en-IN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883" y="403412"/>
            <a:ext cx="8068235" cy="3657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5780" y="283275"/>
            <a:ext cx="4537822" cy="989147"/>
          </a:xfrm>
          <a:prstGeom prst="rect">
            <a:avLst/>
          </a:prstGeom>
        </p:spPr>
        <p:txBody>
          <a:bodyPr vert="horz" wrap="square" lIns="0" tIns="11206" rIns="0" bIns="0" rtlCol="0" anchor="t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dirty="0"/>
              <a:t>C</a:t>
            </a:r>
            <a:r>
              <a:rPr sz="3177" spc="-93" dirty="0"/>
              <a:t>o</a:t>
            </a:r>
            <a:r>
              <a:rPr sz="3177" spc="-110" dirty="0"/>
              <a:t>m</a:t>
            </a:r>
            <a:r>
              <a:rPr sz="3177" spc="-88" dirty="0"/>
              <a:t>pu</a:t>
            </a:r>
            <a:r>
              <a:rPr sz="3177" spc="-119" dirty="0"/>
              <a:t>t</a:t>
            </a:r>
            <a:r>
              <a:rPr sz="3177" spc="-44" dirty="0"/>
              <a:t>e</a:t>
            </a:r>
            <a:r>
              <a:rPr sz="3177" spc="-35" dirty="0"/>
              <a:t>r</a:t>
            </a:r>
            <a:r>
              <a:rPr sz="3177" spc="-66" dirty="0"/>
              <a:t> </a:t>
            </a:r>
            <a:r>
              <a:rPr sz="3177" spc="-141" dirty="0"/>
              <a:t>Sy</a:t>
            </a:r>
            <a:r>
              <a:rPr sz="3177" spc="-97" dirty="0"/>
              <a:t>s</a:t>
            </a:r>
            <a:r>
              <a:rPr sz="3177" spc="-119" dirty="0"/>
              <a:t>t</a:t>
            </a:r>
            <a:r>
              <a:rPr sz="3177" spc="-44" dirty="0"/>
              <a:t>e</a:t>
            </a:r>
            <a:r>
              <a:rPr sz="3177" spc="-75" dirty="0"/>
              <a:t>m</a:t>
            </a:r>
            <a:r>
              <a:rPr sz="3177" spc="-110" dirty="0"/>
              <a:t> </a:t>
            </a:r>
            <a:r>
              <a:rPr sz="3177" spc="-88" dirty="0"/>
              <a:t>Op</a:t>
            </a:r>
            <a:r>
              <a:rPr sz="3177" spc="-44" dirty="0"/>
              <a:t>e</a:t>
            </a:r>
            <a:r>
              <a:rPr sz="3177" spc="-115" dirty="0"/>
              <a:t>r</a:t>
            </a:r>
            <a:r>
              <a:rPr sz="3177" spc="-141" dirty="0"/>
              <a:t>a</a:t>
            </a:r>
            <a:r>
              <a:rPr sz="3177" spc="-88" dirty="0"/>
              <a:t>t</a:t>
            </a:r>
            <a:r>
              <a:rPr sz="3177" spc="-84" dirty="0"/>
              <a:t>i</a:t>
            </a:r>
            <a:r>
              <a:rPr sz="3177" spc="-93" dirty="0"/>
              <a:t>o</a:t>
            </a:r>
            <a:r>
              <a:rPr sz="3177" spc="-57" dirty="0"/>
              <a:t>n</a:t>
            </a:r>
            <a:endParaRPr sz="3177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671" y="766482"/>
            <a:ext cx="7986207" cy="609151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0558" y="805071"/>
            <a:ext cx="7512984" cy="2964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dirty="0">
                <a:latin typeface="Times New Roman"/>
                <a:cs typeface="Times New Roman"/>
              </a:rPr>
              <a:t>For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a</a:t>
            </a:r>
            <a:r>
              <a:rPr sz="1853" spc="-9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computer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to</a:t>
            </a:r>
            <a:r>
              <a:rPr sz="1853" spc="18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start</a:t>
            </a:r>
            <a:r>
              <a:rPr sz="1853" spc="22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running,</a:t>
            </a:r>
            <a:r>
              <a:rPr sz="1853" spc="13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when</a:t>
            </a:r>
            <a:r>
              <a:rPr sz="1853" dirty="0">
                <a:latin typeface="Times New Roman"/>
                <a:cs typeface="Times New Roman"/>
              </a:rPr>
              <a:t> it</a:t>
            </a:r>
            <a:r>
              <a:rPr sz="1853" spc="22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is</a:t>
            </a:r>
            <a:r>
              <a:rPr sz="1853" spc="-4" dirty="0">
                <a:latin typeface="Times New Roman"/>
                <a:cs typeface="Times New Roman"/>
              </a:rPr>
              <a:t> powered</a:t>
            </a:r>
            <a:r>
              <a:rPr sz="1853" spc="18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up or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rebooted—it needs </a:t>
            </a:r>
            <a:r>
              <a:rPr sz="1853" spc="-9" dirty="0">
                <a:latin typeface="Times New Roman"/>
                <a:cs typeface="Times New Roman"/>
              </a:rPr>
              <a:t>to</a:t>
            </a:r>
            <a:endParaRPr sz="1853" dirty="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2353" y="1216958"/>
            <a:ext cx="6006912" cy="632012"/>
            <a:chOff x="609600" y="1379219"/>
            <a:chExt cx="6807834" cy="7162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9783" y="1379219"/>
              <a:ext cx="2287524" cy="2865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" y="1860804"/>
              <a:ext cx="227075" cy="23469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90558" y="1009438"/>
            <a:ext cx="5767107" cy="88950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53800"/>
              </a:lnSpc>
              <a:spcBef>
                <a:spcPts val="88"/>
              </a:spcBef>
              <a:tabLst>
                <a:tab pos="267275" algn="l"/>
                <a:tab pos="537911" algn="l"/>
                <a:tab pos="1227670" algn="l"/>
                <a:tab pos="1943204" algn="l"/>
                <a:tab pos="3345695" algn="l"/>
                <a:tab pos="4336347" algn="l"/>
                <a:tab pos="5696814" algn="l"/>
              </a:tabLst>
            </a:pPr>
            <a:r>
              <a:rPr sz="1853" dirty="0">
                <a:latin typeface="Times New Roman"/>
                <a:cs typeface="Times New Roman"/>
              </a:rPr>
              <a:t>h</a:t>
            </a:r>
            <a:r>
              <a:rPr sz="1853" spc="9" dirty="0">
                <a:latin typeface="Times New Roman"/>
                <a:cs typeface="Times New Roman"/>
              </a:rPr>
              <a:t>a</a:t>
            </a:r>
            <a:r>
              <a:rPr sz="1853" dirty="0">
                <a:latin typeface="Times New Roman"/>
                <a:cs typeface="Times New Roman"/>
              </a:rPr>
              <a:t>ve</a:t>
            </a:r>
            <a:r>
              <a:rPr sz="1853" spc="-9" dirty="0">
                <a:latin typeface="Times New Roman"/>
                <a:cs typeface="Times New Roman"/>
              </a:rPr>
              <a:t> </a:t>
            </a:r>
            <a:r>
              <a:rPr sz="1853" spc="9" dirty="0">
                <a:latin typeface="Times New Roman"/>
                <a:cs typeface="Times New Roman"/>
              </a:rPr>
              <a:t>a</a:t>
            </a:r>
            <a:r>
              <a:rPr sz="1853" dirty="0">
                <a:latin typeface="Times New Roman"/>
                <a:cs typeface="Times New Roman"/>
              </a:rPr>
              <a:t>n initi</a:t>
            </a:r>
            <a:r>
              <a:rPr sz="1853" spc="9" dirty="0">
                <a:latin typeface="Times New Roman"/>
                <a:cs typeface="Times New Roman"/>
              </a:rPr>
              <a:t>a</a:t>
            </a:r>
            <a:r>
              <a:rPr sz="1853" dirty="0">
                <a:latin typeface="Times New Roman"/>
                <a:cs typeface="Times New Roman"/>
              </a:rPr>
              <a:t>l p</a:t>
            </a:r>
            <a:r>
              <a:rPr sz="1853" spc="-9" dirty="0">
                <a:latin typeface="Times New Roman"/>
                <a:cs typeface="Times New Roman"/>
              </a:rPr>
              <a:t>r</a:t>
            </a:r>
            <a:r>
              <a:rPr sz="1853" dirty="0">
                <a:latin typeface="Times New Roman"/>
                <a:cs typeface="Times New Roman"/>
              </a:rPr>
              <a:t>o</a:t>
            </a:r>
            <a:r>
              <a:rPr sz="1853" spc="18" dirty="0">
                <a:latin typeface="Times New Roman"/>
                <a:cs typeface="Times New Roman"/>
              </a:rPr>
              <a:t>g</a:t>
            </a:r>
            <a:r>
              <a:rPr sz="1853" spc="-9" dirty="0">
                <a:latin typeface="Times New Roman"/>
                <a:cs typeface="Times New Roman"/>
              </a:rPr>
              <a:t>ra</a:t>
            </a:r>
            <a:r>
              <a:rPr sz="1853" dirty="0">
                <a:latin typeface="Times New Roman"/>
                <a:cs typeface="Times New Roman"/>
              </a:rPr>
              <a:t>m to </a:t>
            </a:r>
            <a:r>
              <a:rPr sz="1853" spc="-9" dirty="0">
                <a:latin typeface="Times New Roman"/>
                <a:cs typeface="Times New Roman"/>
              </a:rPr>
              <a:t>r</a:t>
            </a:r>
            <a:r>
              <a:rPr sz="1853" dirty="0">
                <a:latin typeface="Times New Roman"/>
                <a:cs typeface="Times New Roman"/>
              </a:rPr>
              <a:t>un </a:t>
            </a:r>
            <a:r>
              <a:rPr sz="1853" spc="-9" dirty="0">
                <a:latin typeface="Times New Roman"/>
                <a:cs typeface="Times New Roman"/>
              </a:rPr>
              <a:t>c</a:t>
            </a:r>
            <a:r>
              <a:rPr sz="1853" spc="9" dirty="0">
                <a:latin typeface="Times New Roman"/>
                <a:cs typeface="Times New Roman"/>
              </a:rPr>
              <a:t>a</a:t>
            </a:r>
            <a:r>
              <a:rPr sz="1853" dirty="0">
                <a:latin typeface="Times New Roman"/>
                <a:cs typeface="Times New Roman"/>
              </a:rPr>
              <a:t>ll</a:t>
            </a:r>
            <a:r>
              <a:rPr sz="1853" spc="9" dirty="0">
                <a:latin typeface="Times New Roman"/>
                <a:cs typeface="Times New Roman"/>
              </a:rPr>
              <a:t>e</a:t>
            </a:r>
            <a:r>
              <a:rPr sz="1853" dirty="0">
                <a:latin typeface="Times New Roman"/>
                <a:cs typeface="Times New Roman"/>
              </a:rPr>
              <a:t>d a		.  </a:t>
            </a:r>
            <a:r>
              <a:rPr sz="1853" spc="-4" dirty="0">
                <a:latin typeface="Times New Roman"/>
                <a:cs typeface="Times New Roman"/>
              </a:rPr>
              <a:t>It	</a:t>
            </a:r>
            <a:r>
              <a:rPr sz="1853" dirty="0">
                <a:latin typeface="Times New Roman"/>
                <a:cs typeface="Times New Roman"/>
              </a:rPr>
              <a:t>is	stored	</a:t>
            </a:r>
            <a:r>
              <a:rPr sz="1853" spc="-4" dirty="0">
                <a:latin typeface="Times New Roman"/>
                <a:cs typeface="Times New Roman"/>
              </a:rPr>
              <a:t>within	</a:t>
            </a:r>
            <a:r>
              <a:rPr sz="1853" dirty="0">
                <a:latin typeface="Times New Roman"/>
                <a:cs typeface="Times New Roman"/>
              </a:rPr>
              <a:t>the</a:t>
            </a:r>
            <a:r>
              <a:rPr sz="1853" spc="415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computer	</a:t>
            </a:r>
            <a:r>
              <a:rPr sz="1853" spc="-4" dirty="0">
                <a:latin typeface="Times New Roman"/>
                <a:cs typeface="Times New Roman"/>
              </a:rPr>
              <a:t>hardware	</a:t>
            </a:r>
            <a:r>
              <a:rPr sz="1853" dirty="0">
                <a:latin typeface="Times New Roman"/>
                <a:cs typeface="Times New Roman"/>
              </a:rPr>
              <a:t>in</a:t>
            </a:r>
            <a:endParaRPr sz="1853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04495" y="1675504"/>
            <a:ext cx="7165041" cy="543485"/>
            <a:chOff x="986027" y="1898904"/>
            <a:chExt cx="8120380" cy="61595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0967" y="1898904"/>
              <a:ext cx="1030224" cy="2514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77683" y="1965960"/>
              <a:ext cx="861060" cy="1844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8951" y="1898904"/>
              <a:ext cx="726948" cy="24993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027" y="2263140"/>
              <a:ext cx="1203960" cy="2514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6855" y="2263140"/>
              <a:ext cx="2577083" cy="2514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37760" y="2263140"/>
              <a:ext cx="1031747" cy="2514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53327" y="2330196"/>
              <a:ext cx="861060" cy="1844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0399" y="2263140"/>
              <a:ext cx="1271016" cy="24993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529819" y="1556725"/>
            <a:ext cx="975472" cy="66149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indent="753075">
              <a:lnSpc>
                <a:spcPct val="113799"/>
              </a:lnSpc>
              <a:spcBef>
                <a:spcPts val="88"/>
              </a:spcBef>
            </a:pPr>
            <a:r>
              <a:rPr sz="1853" dirty="0">
                <a:latin typeface="Times New Roman"/>
                <a:cs typeface="Times New Roman"/>
              </a:rPr>
              <a:t>or  known</a:t>
            </a:r>
            <a:r>
              <a:rPr sz="1853" spc="53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by</a:t>
            </a:r>
            <a:endParaRPr sz="1853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2354" y="2705549"/>
            <a:ext cx="200584" cy="3086099"/>
            <a:chOff x="609600" y="3066288"/>
            <a:chExt cx="227329" cy="3497579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9600" y="3066288"/>
              <a:ext cx="227075" cy="2346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9600" y="3915155"/>
              <a:ext cx="227075" cy="2301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9600" y="4757927"/>
              <a:ext cx="227075" cy="2346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9600" y="6329171"/>
              <a:ext cx="227075" cy="23469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90558" y="2097348"/>
            <a:ext cx="7515225" cy="410029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1206" algn="just">
              <a:spcBef>
                <a:spcPts val="1200"/>
              </a:spcBef>
            </a:pPr>
            <a:r>
              <a:rPr sz="1853" dirty="0">
                <a:latin typeface="Times New Roman"/>
                <a:cs typeface="Times New Roman"/>
              </a:rPr>
              <a:t>the</a:t>
            </a:r>
            <a:r>
              <a:rPr sz="1853" spc="-26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general</a:t>
            </a:r>
            <a:r>
              <a:rPr sz="1853" spc="-13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term</a:t>
            </a:r>
            <a:r>
              <a:rPr sz="1853" spc="-22" dirty="0">
                <a:latin typeface="Times New Roman"/>
                <a:cs typeface="Times New Roman"/>
              </a:rPr>
              <a:t> </a:t>
            </a:r>
            <a:r>
              <a:rPr sz="1853" b="1" spc="-4" dirty="0">
                <a:solidFill>
                  <a:srgbClr val="CC3399"/>
                </a:solidFill>
                <a:latin typeface="Times New Roman"/>
                <a:cs typeface="Times New Roman"/>
              </a:rPr>
              <a:t>firmware</a:t>
            </a:r>
            <a:r>
              <a:rPr sz="1853" spc="-4" dirty="0">
                <a:latin typeface="Times New Roman"/>
                <a:cs typeface="Times New Roman"/>
              </a:rPr>
              <a:t>.</a:t>
            </a:r>
            <a:endParaRPr sz="1853" dirty="0">
              <a:latin typeface="Times New Roman"/>
              <a:cs typeface="Times New Roman"/>
            </a:endParaRPr>
          </a:p>
          <a:p>
            <a:pPr marL="11206" marR="4483" algn="just">
              <a:lnSpc>
                <a:spcPct val="113799"/>
              </a:lnSpc>
              <a:spcBef>
                <a:spcPts val="803"/>
              </a:spcBef>
            </a:pPr>
            <a:r>
              <a:rPr sz="1853" spc="-4" dirty="0">
                <a:latin typeface="Times New Roman"/>
                <a:cs typeface="Times New Roman"/>
              </a:rPr>
              <a:t>It </a:t>
            </a:r>
            <a:r>
              <a:rPr sz="1853" dirty="0">
                <a:latin typeface="Times New Roman"/>
                <a:cs typeface="Times New Roman"/>
              </a:rPr>
              <a:t>initializes all </a:t>
            </a:r>
            <a:r>
              <a:rPr sz="1853" spc="-4" dirty="0">
                <a:latin typeface="Times New Roman"/>
                <a:cs typeface="Times New Roman"/>
              </a:rPr>
              <a:t>aspects </a:t>
            </a:r>
            <a:r>
              <a:rPr sz="1853" spc="9" dirty="0">
                <a:latin typeface="Times New Roman"/>
                <a:cs typeface="Times New Roman"/>
              </a:rPr>
              <a:t>of </a:t>
            </a:r>
            <a:r>
              <a:rPr sz="1853" spc="-9" dirty="0">
                <a:latin typeface="Times New Roman"/>
                <a:cs typeface="Times New Roman"/>
              </a:rPr>
              <a:t>the </a:t>
            </a:r>
            <a:r>
              <a:rPr sz="1853" spc="-4" dirty="0">
                <a:latin typeface="Times New Roman"/>
                <a:cs typeface="Times New Roman"/>
              </a:rPr>
              <a:t>system, </a:t>
            </a:r>
            <a:r>
              <a:rPr sz="1853" dirty="0">
                <a:latin typeface="Times New Roman"/>
                <a:cs typeface="Times New Roman"/>
              </a:rPr>
              <a:t>from </a:t>
            </a:r>
            <a:r>
              <a:rPr sz="1853" spc="-4" dirty="0">
                <a:latin typeface="Times New Roman"/>
                <a:cs typeface="Times New Roman"/>
              </a:rPr>
              <a:t>CPU </a:t>
            </a:r>
            <a:r>
              <a:rPr sz="1853" dirty="0">
                <a:latin typeface="Times New Roman"/>
                <a:cs typeface="Times New Roman"/>
              </a:rPr>
              <a:t>registers to device controllers 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to</a:t>
            </a:r>
            <a:r>
              <a:rPr sz="1853" spc="-4" dirty="0">
                <a:latin typeface="Times New Roman"/>
                <a:cs typeface="Times New Roman"/>
              </a:rPr>
              <a:t> </a:t>
            </a:r>
            <a:r>
              <a:rPr sz="1853" spc="-9" dirty="0">
                <a:latin typeface="Times New Roman"/>
                <a:cs typeface="Times New Roman"/>
              </a:rPr>
              <a:t>memory</a:t>
            </a:r>
            <a:r>
              <a:rPr sz="1853" spc="35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contents.</a:t>
            </a:r>
          </a:p>
          <a:p>
            <a:pPr marL="11206" marR="5603" algn="just">
              <a:lnSpc>
                <a:spcPct val="113799"/>
              </a:lnSpc>
              <a:spcBef>
                <a:spcPts val="807"/>
              </a:spcBef>
            </a:pPr>
            <a:r>
              <a:rPr sz="1853" spc="-66" dirty="0">
                <a:latin typeface="Times New Roman"/>
                <a:cs typeface="Times New Roman"/>
              </a:rPr>
              <a:t>To </a:t>
            </a:r>
            <a:r>
              <a:rPr sz="1853" spc="-4" dirty="0">
                <a:latin typeface="Times New Roman"/>
                <a:cs typeface="Times New Roman"/>
              </a:rPr>
              <a:t>start </a:t>
            </a:r>
            <a:r>
              <a:rPr sz="1853" dirty="0">
                <a:latin typeface="Times New Roman"/>
                <a:cs typeface="Times New Roman"/>
              </a:rPr>
              <a:t>execution </a:t>
            </a:r>
            <a:r>
              <a:rPr sz="1853" spc="9" dirty="0">
                <a:latin typeface="Times New Roman"/>
                <a:cs typeface="Times New Roman"/>
              </a:rPr>
              <a:t>of </a:t>
            </a:r>
            <a:r>
              <a:rPr sz="1853" spc="-9" dirty="0">
                <a:latin typeface="Times New Roman"/>
                <a:cs typeface="Times New Roman"/>
              </a:rPr>
              <a:t>the OS, </a:t>
            </a:r>
            <a:r>
              <a:rPr sz="1853" dirty="0">
                <a:latin typeface="Times New Roman"/>
                <a:cs typeface="Times New Roman"/>
              </a:rPr>
              <a:t>the bootstrap program </a:t>
            </a:r>
            <a:r>
              <a:rPr sz="1853" spc="-4" dirty="0">
                <a:latin typeface="Times New Roman"/>
                <a:cs typeface="Times New Roman"/>
              </a:rPr>
              <a:t>must </a:t>
            </a:r>
            <a:r>
              <a:rPr sz="1853" dirty="0">
                <a:latin typeface="Times New Roman"/>
                <a:cs typeface="Times New Roman"/>
              </a:rPr>
              <a:t>locate the </a:t>
            </a:r>
            <a:r>
              <a:rPr sz="1853" spc="-4" dirty="0">
                <a:latin typeface="Times New Roman"/>
                <a:cs typeface="Times New Roman"/>
              </a:rPr>
              <a:t>Operating- </a:t>
            </a:r>
            <a:r>
              <a:rPr sz="1853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system </a:t>
            </a:r>
            <a:r>
              <a:rPr sz="1853" dirty="0">
                <a:latin typeface="Times New Roman"/>
                <a:cs typeface="Times New Roman"/>
              </a:rPr>
              <a:t>kernel</a:t>
            </a:r>
            <a:r>
              <a:rPr sz="1853" spc="-18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and load into </a:t>
            </a:r>
            <a:r>
              <a:rPr sz="1853" spc="-26" dirty="0">
                <a:latin typeface="Times New Roman"/>
                <a:cs typeface="Times New Roman"/>
              </a:rPr>
              <a:t>memory.</a:t>
            </a:r>
            <a:endParaRPr sz="1853" dirty="0">
              <a:latin typeface="Times New Roman"/>
              <a:cs typeface="Times New Roman"/>
            </a:endParaRPr>
          </a:p>
          <a:p>
            <a:pPr marL="11206" marR="6164" algn="just">
              <a:lnSpc>
                <a:spcPct val="113999"/>
              </a:lnSpc>
              <a:spcBef>
                <a:spcPts val="799"/>
              </a:spcBef>
            </a:pPr>
            <a:r>
              <a:rPr sz="1853" dirty="0">
                <a:latin typeface="Times New Roman"/>
                <a:cs typeface="Times New Roman"/>
              </a:rPr>
              <a:t>Once the kernel is loaded and executing, it can </a:t>
            </a:r>
            <a:r>
              <a:rPr sz="1853" spc="-4" dirty="0">
                <a:latin typeface="Times New Roman"/>
                <a:cs typeface="Times New Roman"/>
              </a:rPr>
              <a:t>start providing </a:t>
            </a:r>
            <a:r>
              <a:rPr sz="1853" dirty="0">
                <a:latin typeface="Times New Roman"/>
                <a:cs typeface="Times New Roman"/>
              </a:rPr>
              <a:t>services to the 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system and its users. </a:t>
            </a:r>
            <a:r>
              <a:rPr sz="1853" spc="-4" dirty="0">
                <a:latin typeface="Times New Roman"/>
                <a:cs typeface="Times New Roman"/>
              </a:rPr>
              <a:t>Some </a:t>
            </a:r>
            <a:r>
              <a:rPr sz="1853" dirty="0">
                <a:latin typeface="Times New Roman"/>
                <a:cs typeface="Times New Roman"/>
              </a:rPr>
              <a:t>services are provided outside of the </a:t>
            </a:r>
            <a:r>
              <a:rPr sz="1853" spc="-4" dirty="0">
                <a:latin typeface="Times New Roman"/>
                <a:cs typeface="Times New Roman"/>
              </a:rPr>
              <a:t>kernel, </a:t>
            </a:r>
            <a:r>
              <a:rPr sz="1853" dirty="0">
                <a:latin typeface="Times New Roman"/>
                <a:cs typeface="Times New Roman"/>
              </a:rPr>
              <a:t>by 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system </a:t>
            </a:r>
            <a:r>
              <a:rPr sz="1853" spc="-4" dirty="0">
                <a:latin typeface="Times New Roman"/>
                <a:cs typeface="Times New Roman"/>
              </a:rPr>
              <a:t>programs </a:t>
            </a:r>
            <a:r>
              <a:rPr sz="1853" dirty="0">
                <a:latin typeface="Times New Roman"/>
                <a:cs typeface="Times New Roman"/>
              </a:rPr>
              <a:t>that are loaded into </a:t>
            </a:r>
            <a:r>
              <a:rPr sz="1853" spc="-4" dirty="0">
                <a:latin typeface="Times New Roman"/>
                <a:cs typeface="Times New Roman"/>
              </a:rPr>
              <a:t>memory </a:t>
            </a:r>
            <a:r>
              <a:rPr sz="1853" spc="4" dirty="0">
                <a:latin typeface="Times New Roman"/>
                <a:cs typeface="Times New Roman"/>
              </a:rPr>
              <a:t>at </a:t>
            </a:r>
            <a:r>
              <a:rPr sz="1853" spc="-4" dirty="0">
                <a:latin typeface="Times New Roman"/>
                <a:cs typeface="Times New Roman"/>
              </a:rPr>
              <a:t>boot time </a:t>
            </a:r>
            <a:r>
              <a:rPr sz="1853" dirty="0">
                <a:latin typeface="Times New Roman"/>
                <a:cs typeface="Times New Roman"/>
              </a:rPr>
              <a:t>to </a:t>
            </a:r>
            <a:r>
              <a:rPr sz="1853" spc="-4" dirty="0">
                <a:latin typeface="Times New Roman"/>
                <a:cs typeface="Times New Roman"/>
              </a:rPr>
              <a:t>become system </a:t>
            </a:r>
            <a:r>
              <a:rPr sz="1853" dirty="0">
                <a:latin typeface="Times New Roman"/>
                <a:cs typeface="Times New Roman"/>
              </a:rPr>
              <a:t> processes,</a:t>
            </a:r>
            <a:r>
              <a:rPr sz="1853" spc="-26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or</a:t>
            </a:r>
            <a:r>
              <a:rPr sz="1853" spc="9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system</a:t>
            </a:r>
            <a:r>
              <a:rPr sz="1853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daemons</a:t>
            </a:r>
            <a:r>
              <a:rPr sz="1853" spc="18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that</a:t>
            </a:r>
            <a:r>
              <a:rPr sz="1853" spc="-18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run</a:t>
            </a:r>
            <a:r>
              <a:rPr sz="1853" spc="-22" dirty="0">
                <a:latin typeface="Times New Roman"/>
                <a:cs typeface="Times New Roman"/>
              </a:rPr>
              <a:t> </a:t>
            </a:r>
            <a:r>
              <a:rPr sz="1853" spc="4" dirty="0">
                <a:latin typeface="Times New Roman"/>
                <a:cs typeface="Times New Roman"/>
              </a:rPr>
              <a:t>the</a:t>
            </a:r>
            <a:r>
              <a:rPr sz="1853" spc="-9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entire</a:t>
            </a:r>
            <a:r>
              <a:rPr sz="1853" spc="9" dirty="0">
                <a:latin typeface="Times New Roman"/>
                <a:cs typeface="Times New Roman"/>
              </a:rPr>
              <a:t> </a:t>
            </a:r>
            <a:r>
              <a:rPr sz="1853" spc="-9" dirty="0">
                <a:latin typeface="Times New Roman"/>
                <a:cs typeface="Times New Roman"/>
              </a:rPr>
              <a:t>time</a:t>
            </a:r>
            <a:r>
              <a:rPr sz="1853" spc="4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the</a:t>
            </a:r>
            <a:r>
              <a:rPr sz="1853" spc="-9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kernel</a:t>
            </a:r>
            <a:r>
              <a:rPr sz="1853" spc="-18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is running.</a:t>
            </a:r>
          </a:p>
          <a:p>
            <a:pPr marL="11206" marR="6724" algn="just">
              <a:lnSpc>
                <a:spcPct val="114300"/>
              </a:lnSpc>
              <a:spcBef>
                <a:spcPts val="781"/>
              </a:spcBef>
            </a:pPr>
            <a:r>
              <a:rPr sz="1853" dirty="0">
                <a:latin typeface="Times New Roman"/>
                <a:cs typeface="Times New Roman"/>
              </a:rPr>
              <a:t>Once this </a:t>
            </a:r>
            <a:r>
              <a:rPr sz="1853" spc="-4" dirty="0">
                <a:latin typeface="Times New Roman"/>
                <a:cs typeface="Times New Roman"/>
              </a:rPr>
              <a:t>phase </a:t>
            </a:r>
            <a:r>
              <a:rPr sz="1853" dirty="0">
                <a:latin typeface="Times New Roman"/>
                <a:cs typeface="Times New Roman"/>
              </a:rPr>
              <a:t>is </a:t>
            </a:r>
            <a:r>
              <a:rPr sz="1853" spc="-4" dirty="0">
                <a:latin typeface="Times New Roman"/>
                <a:cs typeface="Times New Roman"/>
              </a:rPr>
              <a:t>complete, </a:t>
            </a:r>
            <a:r>
              <a:rPr sz="1853" dirty="0">
                <a:latin typeface="Times New Roman"/>
                <a:cs typeface="Times New Roman"/>
              </a:rPr>
              <a:t>the </a:t>
            </a:r>
            <a:r>
              <a:rPr sz="1853" spc="-4" dirty="0">
                <a:latin typeface="Times New Roman"/>
                <a:cs typeface="Times New Roman"/>
              </a:rPr>
              <a:t>system </a:t>
            </a:r>
            <a:r>
              <a:rPr sz="1853" spc="9" dirty="0">
                <a:latin typeface="Times New Roman"/>
                <a:cs typeface="Times New Roman"/>
              </a:rPr>
              <a:t>is </a:t>
            </a:r>
            <a:r>
              <a:rPr sz="1853" spc="-4" dirty="0">
                <a:latin typeface="Times New Roman"/>
                <a:cs typeface="Times New Roman"/>
              </a:rPr>
              <a:t>fully </a:t>
            </a:r>
            <a:r>
              <a:rPr sz="1853" dirty="0">
                <a:latin typeface="Times New Roman"/>
                <a:cs typeface="Times New Roman"/>
              </a:rPr>
              <a:t>booted, and the system waits 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for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spc="-9" dirty="0">
                <a:latin typeface="Times New Roman"/>
                <a:cs typeface="Times New Roman"/>
              </a:rPr>
              <a:t>some</a:t>
            </a:r>
            <a:r>
              <a:rPr sz="1853" spc="26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event to </a:t>
            </a:r>
            <a:r>
              <a:rPr sz="1853" spc="-18" dirty="0">
                <a:latin typeface="Times New Roman"/>
                <a:cs typeface="Times New Roman"/>
              </a:rPr>
              <a:t>occur.</a:t>
            </a:r>
            <a:endParaRPr sz="1853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645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6634" y="390911"/>
            <a:ext cx="7986432" cy="5974976"/>
            <a:chOff x="518160" y="457200"/>
            <a:chExt cx="9051290" cy="6771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160" y="457200"/>
              <a:ext cx="9051035" cy="67711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7060" y="595884"/>
              <a:ext cx="1219199" cy="26060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400839" y="459440"/>
            <a:ext cx="1103779" cy="2964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853" spc="4" dirty="0">
                <a:latin typeface="Times New Roman"/>
                <a:cs typeface="Times New Roman"/>
              </a:rPr>
              <a:t>from</a:t>
            </a:r>
            <a:r>
              <a:rPr sz="1853" spc="106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either</a:t>
            </a:r>
            <a:endParaRPr sz="1853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558" y="390911"/>
            <a:ext cx="5192806" cy="7184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24300"/>
              </a:lnSpc>
              <a:spcBef>
                <a:spcPts val="88"/>
              </a:spcBef>
            </a:pPr>
            <a:r>
              <a:rPr sz="1853" spc="-4" dirty="0">
                <a:latin typeface="Times New Roman"/>
                <a:cs typeface="Times New Roman"/>
              </a:rPr>
              <a:t>The</a:t>
            </a:r>
            <a:r>
              <a:rPr sz="1853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occurrence </a:t>
            </a:r>
            <a:r>
              <a:rPr sz="1853" spc="9" dirty="0">
                <a:latin typeface="Times New Roman"/>
                <a:cs typeface="Times New Roman"/>
              </a:rPr>
              <a:t>of </a:t>
            </a:r>
            <a:r>
              <a:rPr sz="1853" spc="-4" dirty="0">
                <a:latin typeface="Times New Roman"/>
                <a:cs typeface="Times New Roman"/>
              </a:rPr>
              <a:t>an</a:t>
            </a:r>
            <a:r>
              <a:rPr sz="1853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event</a:t>
            </a:r>
            <a:r>
              <a:rPr sz="1853" dirty="0">
                <a:latin typeface="Times New Roman"/>
                <a:cs typeface="Times New Roman"/>
              </a:rPr>
              <a:t> is </a:t>
            </a:r>
            <a:r>
              <a:rPr sz="1853" spc="-4" dirty="0">
                <a:latin typeface="Times New Roman"/>
                <a:cs typeface="Times New Roman"/>
              </a:rPr>
              <a:t>usually</a:t>
            </a:r>
            <a:r>
              <a:rPr sz="1853" dirty="0">
                <a:latin typeface="Times New Roman"/>
                <a:cs typeface="Times New Roman"/>
              </a:rPr>
              <a:t> signaled </a:t>
            </a:r>
            <a:r>
              <a:rPr sz="1853" spc="9" dirty="0">
                <a:latin typeface="Times New Roman"/>
                <a:cs typeface="Times New Roman"/>
              </a:rPr>
              <a:t>by </a:t>
            </a:r>
            <a:r>
              <a:rPr sz="1853" spc="-4" dirty="0">
                <a:latin typeface="Times New Roman"/>
                <a:cs typeface="Times New Roman"/>
              </a:rPr>
              <a:t>an </a:t>
            </a:r>
            <a:r>
              <a:rPr sz="1853" spc="-449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the</a:t>
            </a:r>
            <a:r>
              <a:rPr sz="1853" spc="-13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hardware</a:t>
            </a:r>
            <a:r>
              <a:rPr sz="1853" spc="9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or</a:t>
            </a:r>
            <a:r>
              <a:rPr sz="1853" spc="9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the</a:t>
            </a:r>
            <a:r>
              <a:rPr sz="1853" spc="-9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software.</a:t>
            </a:r>
            <a:endParaRPr sz="1853" dirty="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2353" y="1308399"/>
            <a:ext cx="4471147" cy="1806387"/>
            <a:chOff x="609600" y="1482851"/>
            <a:chExt cx="5067300" cy="204723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600" y="1482851"/>
              <a:ext cx="227075" cy="2301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" y="2389632"/>
              <a:ext cx="227075" cy="2331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123" y="2834639"/>
              <a:ext cx="912876" cy="2346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01011" y="2808731"/>
              <a:ext cx="477520" cy="208915"/>
            </a:xfrm>
            <a:custGeom>
              <a:avLst/>
              <a:gdLst/>
              <a:ahLst/>
              <a:cxnLst/>
              <a:rect l="l" t="t" r="r" b="b"/>
              <a:pathLst>
                <a:path w="477519" h="208914">
                  <a:moveTo>
                    <a:pt x="167640" y="208788"/>
                  </a:moveTo>
                  <a:lnTo>
                    <a:pt x="158496" y="208788"/>
                  </a:lnTo>
                  <a:lnTo>
                    <a:pt x="152400" y="205740"/>
                  </a:lnTo>
                  <a:lnTo>
                    <a:pt x="138684" y="173736"/>
                  </a:lnTo>
                  <a:lnTo>
                    <a:pt x="139279" y="162282"/>
                  </a:lnTo>
                  <a:lnTo>
                    <a:pt x="156281" y="114252"/>
                  </a:lnTo>
                  <a:lnTo>
                    <a:pt x="181356" y="83820"/>
                  </a:lnTo>
                  <a:lnTo>
                    <a:pt x="223361" y="62388"/>
                  </a:lnTo>
                  <a:lnTo>
                    <a:pt x="240792" y="60960"/>
                  </a:lnTo>
                  <a:lnTo>
                    <a:pt x="257556" y="60960"/>
                  </a:lnTo>
                  <a:lnTo>
                    <a:pt x="259080" y="62484"/>
                  </a:lnTo>
                  <a:lnTo>
                    <a:pt x="292608" y="62484"/>
                  </a:lnTo>
                  <a:lnTo>
                    <a:pt x="290598" y="73152"/>
                  </a:lnTo>
                  <a:lnTo>
                    <a:pt x="225552" y="73152"/>
                  </a:lnTo>
                  <a:lnTo>
                    <a:pt x="211574" y="77176"/>
                  </a:lnTo>
                  <a:lnTo>
                    <a:pt x="189333" y="109799"/>
                  </a:lnTo>
                  <a:lnTo>
                    <a:pt x="179321" y="148328"/>
                  </a:lnTo>
                  <a:lnTo>
                    <a:pt x="176784" y="170688"/>
                  </a:lnTo>
                  <a:lnTo>
                    <a:pt x="179832" y="176784"/>
                  </a:lnTo>
                  <a:lnTo>
                    <a:pt x="181356" y="178308"/>
                  </a:lnTo>
                  <a:lnTo>
                    <a:pt x="184404" y="179832"/>
                  </a:lnTo>
                  <a:lnTo>
                    <a:pt x="215609" y="179832"/>
                  </a:lnTo>
                  <a:lnTo>
                    <a:pt x="214836" y="180784"/>
                  </a:lnTo>
                  <a:lnTo>
                    <a:pt x="205740" y="190500"/>
                  </a:lnTo>
                  <a:lnTo>
                    <a:pt x="195714" y="198501"/>
                  </a:lnTo>
                  <a:lnTo>
                    <a:pt x="186118" y="204216"/>
                  </a:lnTo>
                  <a:lnTo>
                    <a:pt x="176807" y="207645"/>
                  </a:lnTo>
                  <a:lnTo>
                    <a:pt x="167640" y="208788"/>
                  </a:lnTo>
                  <a:close/>
                </a:path>
                <a:path w="477519" h="208914">
                  <a:moveTo>
                    <a:pt x="215609" y="179832"/>
                  </a:moveTo>
                  <a:lnTo>
                    <a:pt x="187452" y="179832"/>
                  </a:lnTo>
                  <a:lnTo>
                    <a:pt x="196857" y="176379"/>
                  </a:lnTo>
                  <a:lnTo>
                    <a:pt x="208978" y="165925"/>
                  </a:lnTo>
                  <a:lnTo>
                    <a:pt x="223670" y="148328"/>
                  </a:lnTo>
                  <a:lnTo>
                    <a:pt x="240792" y="123444"/>
                  </a:lnTo>
                  <a:lnTo>
                    <a:pt x="242316" y="121920"/>
                  </a:lnTo>
                  <a:lnTo>
                    <a:pt x="243840" y="118872"/>
                  </a:lnTo>
                  <a:lnTo>
                    <a:pt x="251460" y="80772"/>
                  </a:lnTo>
                  <a:lnTo>
                    <a:pt x="244840" y="77652"/>
                  </a:lnTo>
                  <a:lnTo>
                    <a:pt x="238506" y="75247"/>
                  </a:lnTo>
                  <a:lnTo>
                    <a:pt x="232171" y="73699"/>
                  </a:lnTo>
                  <a:lnTo>
                    <a:pt x="225552" y="73152"/>
                  </a:lnTo>
                  <a:lnTo>
                    <a:pt x="290598" y="73152"/>
                  </a:lnTo>
                  <a:lnTo>
                    <a:pt x="277102" y="144780"/>
                  </a:lnTo>
                  <a:lnTo>
                    <a:pt x="239268" y="144780"/>
                  </a:lnTo>
                  <a:lnTo>
                    <a:pt x="231886" y="157924"/>
                  </a:lnTo>
                  <a:lnTo>
                    <a:pt x="223647" y="169926"/>
                  </a:lnTo>
                  <a:lnTo>
                    <a:pt x="215609" y="179832"/>
                  </a:lnTo>
                  <a:close/>
                </a:path>
                <a:path w="477519" h="208914">
                  <a:moveTo>
                    <a:pt x="286512" y="204216"/>
                  </a:moveTo>
                  <a:lnTo>
                    <a:pt x="227076" y="204216"/>
                  </a:lnTo>
                  <a:lnTo>
                    <a:pt x="239268" y="144780"/>
                  </a:lnTo>
                  <a:lnTo>
                    <a:pt x="277102" y="144780"/>
                  </a:lnTo>
                  <a:lnTo>
                    <a:pt x="272796" y="167640"/>
                  </a:lnTo>
                  <a:lnTo>
                    <a:pt x="271272" y="181356"/>
                  </a:lnTo>
                  <a:lnTo>
                    <a:pt x="269748" y="184404"/>
                  </a:lnTo>
                  <a:lnTo>
                    <a:pt x="269748" y="188976"/>
                  </a:lnTo>
                  <a:lnTo>
                    <a:pt x="275844" y="192024"/>
                  </a:lnTo>
                  <a:lnTo>
                    <a:pt x="286512" y="192024"/>
                  </a:lnTo>
                  <a:lnTo>
                    <a:pt x="288036" y="193548"/>
                  </a:lnTo>
                  <a:lnTo>
                    <a:pt x="286512" y="204216"/>
                  </a:lnTo>
                  <a:close/>
                </a:path>
                <a:path w="477519" h="208914">
                  <a:moveTo>
                    <a:pt x="53340" y="208788"/>
                  </a:moveTo>
                  <a:lnTo>
                    <a:pt x="15240" y="195072"/>
                  </a:lnTo>
                  <a:lnTo>
                    <a:pt x="0" y="160020"/>
                  </a:lnTo>
                  <a:lnTo>
                    <a:pt x="1738" y="140255"/>
                  </a:lnTo>
                  <a:lnTo>
                    <a:pt x="16073" y="104727"/>
                  </a:lnTo>
                  <a:lnTo>
                    <a:pt x="44386" y="75509"/>
                  </a:lnTo>
                  <a:lnTo>
                    <a:pt x="97536" y="59436"/>
                  </a:lnTo>
                  <a:lnTo>
                    <a:pt x="109728" y="59436"/>
                  </a:lnTo>
                  <a:lnTo>
                    <a:pt x="115824" y="60960"/>
                  </a:lnTo>
                  <a:lnTo>
                    <a:pt x="121920" y="60960"/>
                  </a:lnTo>
                  <a:lnTo>
                    <a:pt x="128016" y="64008"/>
                  </a:lnTo>
                  <a:lnTo>
                    <a:pt x="135636" y="65532"/>
                  </a:lnTo>
                  <a:lnTo>
                    <a:pt x="134756" y="70104"/>
                  </a:lnTo>
                  <a:lnTo>
                    <a:pt x="89916" y="70104"/>
                  </a:lnTo>
                  <a:lnTo>
                    <a:pt x="80819" y="71794"/>
                  </a:lnTo>
                  <a:lnTo>
                    <a:pt x="49506" y="109132"/>
                  </a:lnTo>
                  <a:lnTo>
                    <a:pt x="41147" y="153924"/>
                  </a:lnTo>
                  <a:lnTo>
                    <a:pt x="41481" y="162258"/>
                  </a:lnTo>
                  <a:lnTo>
                    <a:pt x="74676" y="188976"/>
                  </a:lnTo>
                  <a:lnTo>
                    <a:pt x="113995" y="188976"/>
                  </a:lnTo>
                  <a:lnTo>
                    <a:pt x="112776" y="195072"/>
                  </a:lnTo>
                  <a:lnTo>
                    <a:pt x="96202" y="201072"/>
                  </a:lnTo>
                  <a:lnTo>
                    <a:pt x="80772" y="205359"/>
                  </a:lnTo>
                  <a:lnTo>
                    <a:pt x="66484" y="207930"/>
                  </a:lnTo>
                  <a:lnTo>
                    <a:pt x="53340" y="208788"/>
                  </a:lnTo>
                  <a:close/>
                </a:path>
                <a:path w="477519" h="208914">
                  <a:moveTo>
                    <a:pt x="128016" y="105156"/>
                  </a:moveTo>
                  <a:lnTo>
                    <a:pt x="109728" y="105156"/>
                  </a:lnTo>
                  <a:lnTo>
                    <a:pt x="109728" y="102108"/>
                  </a:lnTo>
                  <a:lnTo>
                    <a:pt x="111252" y="92964"/>
                  </a:lnTo>
                  <a:lnTo>
                    <a:pt x="112776" y="86868"/>
                  </a:lnTo>
                  <a:lnTo>
                    <a:pt x="112776" y="80772"/>
                  </a:lnTo>
                  <a:lnTo>
                    <a:pt x="109728" y="77724"/>
                  </a:lnTo>
                  <a:lnTo>
                    <a:pt x="100584" y="71628"/>
                  </a:lnTo>
                  <a:lnTo>
                    <a:pt x="96012" y="70104"/>
                  </a:lnTo>
                  <a:lnTo>
                    <a:pt x="134756" y="70104"/>
                  </a:lnTo>
                  <a:lnTo>
                    <a:pt x="128016" y="105156"/>
                  </a:lnTo>
                  <a:close/>
                </a:path>
                <a:path w="477519" h="208914">
                  <a:moveTo>
                    <a:pt x="113995" y="188976"/>
                  </a:moveTo>
                  <a:lnTo>
                    <a:pt x="74676" y="188976"/>
                  </a:lnTo>
                  <a:lnTo>
                    <a:pt x="84105" y="188404"/>
                  </a:lnTo>
                  <a:lnTo>
                    <a:pt x="94107" y="186690"/>
                  </a:lnTo>
                  <a:lnTo>
                    <a:pt x="104679" y="183832"/>
                  </a:lnTo>
                  <a:lnTo>
                    <a:pt x="115824" y="179832"/>
                  </a:lnTo>
                  <a:lnTo>
                    <a:pt x="113995" y="188976"/>
                  </a:lnTo>
                  <a:close/>
                </a:path>
                <a:path w="477519" h="208914">
                  <a:moveTo>
                    <a:pt x="455676" y="204216"/>
                  </a:moveTo>
                  <a:lnTo>
                    <a:pt x="396240" y="204216"/>
                  </a:lnTo>
                  <a:lnTo>
                    <a:pt x="429768" y="36576"/>
                  </a:lnTo>
                  <a:lnTo>
                    <a:pt x="432816" y="19812"/>
                  </a:lnTo>
                  <a:lnTo>
                    <a:pt x="432816" y="15240"/>
                  </a:lnTo>
                  <a:lnTo>
                    <a:pt x="428244" y="12192"/>
                  </a:lnTo>
                  <a:lnTo>
                    <a:pt x="417576" y="12192"/>
                  </a:lnTo>
                  <a:lnTo>
                    <a:pt x="414528" y="10668"/>
                  </a:lnTo>
                  <a:lnTo>
                    <a:pt x="417576" y="0"/>
                  </a:lnTo>
                  <a:lnTo>
                    <a:pt x="477012" y="0"/>
                  </a:lnTo>
                  <a:lnTo>
                    <a:pt x="443484" y="167640"/>
                  </a:lnTo>
                  <a:lnTo>
                    <a:pt x="440436" y="178308"/>
                  </a:lnTo>
                  <a:lnTo>
                    <a:pt x="440436" y="188976"/>
                  </a:lnTo>
                  <a:lnTo>
                    <a:pt x="445008" y="192024"/>
                  </a:lnTo>
                  <a:lnTo>
                    <a:pt x="455676" y="192024"/>
                  </a:lnTo>
                  <a:lnTo>
                    <a:pt x="458724" y="193548"/>
                  </a:lnTo>
                  <a:lnTo>
                    <a:pt x="455676" y="204216"/>
                  </a:lnTo>
                  <a:close/>
                </a:path>
                <a:path w="477519" h="208914">
                  <a:moveTo>
                    <a:pt x="370332" y="204216"/>
                  </a:moveTo>
                  <a:lnTo>
                    <a:pt x="310896" y="204216"/>
                  </a:lnTo>
                  <a:lnTo>
                    <a:pt x="344424" y="36576"/>
                  </a:lnTo>
                  <a:lnTo>
                    <a:pt x="347472" y="19812"/>
                  </a:lnTo>
                  <a:lnTo>
                    <a:pt x="347472" y="15240"/>
                  </a:lnTo>
                  <a:lnTo>
                    <a:pt x="342900" y="12192"/>
                  </a:lnTo>
                  <a:lnTo>
                    <a:pt x="332232" y="12192"/>
                  </a:lnTo>
                  <a:lnTo>
                    <a:pt x="329184" y="10668"/>
                  </a:lnTo>
                  <a:lnTo>
                    <a:pt x="332232" y="0"/>
                  </a:lnTo>
                  <a:lnTo>
                    <a:pt x="391668" y="0"/>
                  </a:lnTo>
                  <a:lnTo>
                    <a:pt x="358140" y="167640"/>
                  </a:lnTo>
                  <a:lnTo>
                    <a:pt x="355092" y="178308"/>
                  </a:lnTo>
                  <a:lnTo>
                    <a:pt x="355092" y="188976"/>
                  </a:lnTo>
                  <a:lnTo>
                    <a:pt x="359664" y="192024"/>
                  </a:lnTo>
                  <a:lnTo>
                    <a:pt x="370332" y="192024"/>
                  </a:lnTo>
                  <a:lnTo>
                    <a:pt x="373380" y="193548"/>
                  </a:lnTo>
                  <a:lnTo>
                    <a:pt x="370332" y="204216"/>
                  </a:lnTo>
                  <a:close/>
                </a:path>
              </a:pathLst>
            </a:custGeom>
            <a:solidFill>
              <a:srgbClr val="CC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6439" y="2804159"/>
              <a:ext cx="486156" cy="2179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1647" y="2808731"/>
              <a:ext cx="1085088" cy="2133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95315" y="2808731"/>
              <a:ext cx="477520" cy="208915"/>
            </a:xfrm>
            <a:custGeom>
              <a:avLst/>
              <a:gdLst/>
              <a:ahLst/>
              <a:cxnLst/>
              <a:rect l="l" t="t" r="r" b="b"/>
              <a:pathLst>
                <a:path w="477520" h="208914">
                  <a:moveTo>
                    <a:pt x="167640" y="208788"/>
                  </a:moveTo>
                  <a:lnTo>
                    <a:pt x="158496" y="208788"/>
                  </a:lnTo>
                  <a:lnTo>
                    <a:pt x="152400" y="205740"/>
                  </a:lnTo>
                  <a:lnTo>
                    <a:pt x="138684" y="173736"/>
                  </a:lnTo>
                  <a:lnTo>
                    <a:pt x="139279" y="162282"/>
                  </a:lnTo>
                  <a:lnTo>
                    <a:pt x="156281" y="114252"/>
                  </a:lnTo>
                  <a:lnTo>
                    <a:pt x="181356" y="83820"/>
                  </a:lnTo>
                  <a:lnTo>
                    <a:pt x="223361" y="62388"/>
                  </a:lnTo>
                  <a:lnTo>
                    <a:pt x="240792" y="60960"/>
                  </a:lnTo>
                  <a:lnTo>
                    <a:pt x="257556" y="60960"/>
                  </a:lnTo>
                  <a:lnTo>
                    <a:pt x="259080" y="62484"/>
                  </a:lnTo>
                  <a:lnTo>
                    <a:pt x="292608" y="62484"/>
                  </a:lnTo>
                  <a:lnTo>
                    <a:pt x="290598" y="73152"/>
                  </a:lnTo>
                  <a:lnTo>
                    <a:pt x="225552" y="73152"/>
                  </a:lnTo>
                  <a:lnTo>
                    <a:pt x="211574" y="77176"/>
                  </a:lnTo>
                  <a:lnTo>
                    <a:pt x="189333" y="109799"/>
                  </a:lnTo>
                  <a:lnTo>
                    <a:pt x="179321" y="148328"/>
                  </a:lnTo>
                  <a:lnTo>
                    <a:pt x="176784" y="170688"/>
                  </a:lnTo>
                  <a:lnTo>
                    <a:pt x="179832" y="176784"/>
                  </a:lnTo>
                  <a:lnTo>
                    <a:pt x="181356" y="178308"/>
                  </a:lnTo>
                  <a:lnTo>
                    <a:pt x="184404" y="179832"/>
                  </a:lnTo>
                  <a:lnTo>
                    <a:pt x="215609" y="179832"/>
                  </a:lnTo>
                  <a:lnTo>
                    <a:pt x="214836" y="180784"/>
                  </a:lnTo>
                  <a:lnTo>
                    <a:pt x="205740" y="190500"/>
                  </a:lnTo>
                  <a:lnTo>
                    <a:pt x="195714" y="198501"/>
                  </a:lnTo>
                  <a:lnTo>
                    <a:pt x="186118" y="204216"/>
                  </a:lnTo>
                  <a:lnTo>
                    <a:pt x="176807" y="207645"/>
                  </a:lnTo>
                  <a:lnTo>
                    <a:pt x="167640" y="208788"/>
                  </a:lnTo>
                  <a:close/>
                </a:path>
                <a:path w="477520" h="208914">
                  <a:moveTo>
                    <a:pt x="215609" y="179832"/>
                  </a:moveTo>
                  <a:lnTo>
                    <a:pt x="187452" y="179832"/>
                  </a:lnTo>
                  <a:lnTo>
                    <a:pt x="196857" y="176379"/>
                  </a:lnTo>
                  <a:lnTo>
                    <a:pt x="208978" y="165925"/>
                  </a:lnTo>
                  <a:lnTo>
                    <a:pt x="223670" y="148328"/>
                  </a:lnTo>
                  <a:lnTo>
                    <a:pt x="240792" y="123444"/>
                  </a:lnTo>
                  <a:lnTo>
                    <a:pt x="242316" y="121920"/>
                  </a:lnTo>
                  <a:lnTo>
                    <a:pt x="243840" y="118872"/>
                  </a:lnTo>
                  <a:lnTo>
                    <a:pt x="251460" y="80772"/>
                  </a:lnTo>
                  <a:lnTo>
                    <a:pt x="244840" y="77652"/>
                  </a:lnTo>
                  <a:lnTo>
                    <a:pt x="238506" y="75247"/>
                  </a:lnTo>
                  <a:lnTo>
                    <a:pt x="232171" y="73699"/>
                  </a:lnTo>
                  <a:lnTo>
                    <a:pt x="225552" y="73152"/>
                  </a:lnTo>
                  <a:lnTo>
                    <a:pt x="290598" y="73152"/>
                  </a:lnTo>
                  <a:lnTo>
                    <a:pt x="277102" y="144780"/>
                  </a:lnTo>
                  <a:lnTo>
                    <a:pt x="239268" y="144780"/>
                  </a:lnTo>
                  <a:lnTo>
                    <a:pt x="231886" y="157924"/>
                  </a:lnTo>
                  <a:lnTo>
                    <a:pt x="223647" y="169926"/>
                  </a:lnTo>
                  <a:lnTo>
                    <a:pt x="215609" y="179832"/>
                  </a:lnTo>
                  <a:close/>
                </a:path>
                <a:path w="477520" h="208914">
                  <a:moveTo>
                    <a:pt x="286512" y="204216"/>
                  </a:moveTo>
                  <a:lnTo>
                    <a:pt x="227076" y="204216"/>
                  </a:lnTo>
                  <a:lnTo>
                    <a:pt x="239268" y="144780"/>
                  </a:lnTo>
                  <a:lnTo>
                    <a:pt x="277102" y="144780"/>
                  </a:lnTo>
                  <a:lnTo>
                    <a:pt x="272796" y="167640"/>
                  </a:lnTo>
                  <a:lnTo>
                    <a:pt x="271272" y="181356"/>
                  </a:lnTo>
                  <a:lnTo>
                    <a:pt x="269748" y="184404"/>
                  </a:lnTo>
                  <a:lnTo>
                    <a:pt x="269748" y="188976"/>
                  </a:lnTo>
                  <a:lnTo>
                    <a:pt x="275844" y="192024"/>
                  </a:lnTo>
                  <a:lnTo>
                    <a:pt x="286512" y="192024"/>
                  </a:lnTo>
                  <a:lnTo>
                    <a:pt x="288036" y="193548"/>
                  </a:lnTo>
                  <a:lnTo>
                    <a:pt x="286512" y="204216"/>
                  </a:lnTo>
                  <a:close/>
                </a:path>
                <a:path w="477520" h="208914">
                  <a:moveTo>
                    <a:pt x="53340" y="208788"/>
                  </a:moveTo>
                  <a:lnTo>
                    <a:pt x="15240" y="195072"/>
                  </a:lnTo>
                  <a:lnTo>
                    <a:pt x="0" y="160020"/>
                  </a:lnTo>
                  <a:lnTo>
                    <a:pt x="1738" y="140255"/>
                  </a:lnTo>
                  <a:lnTo>
                    <a:pt x="16073" y="104727"/>
                  </a:lnTo>
                  <a:lnTo>
                    <a:pt x="44386" y="75509"/>
                  </a:lnTo>
                  <a:lnTo>
                    <a:pt x="97536" y="59436"/>
                  </a:lnTo>
                  <a:lnTo>
                    <a:pt x="109728" y="59436"/>
                  </a:lnTo>
                  <a:lnTo>
                    <a:pt x="115824" y="60960"/>
                  </a:lnTo>
                  <a:lnTo>
                    <a:pt x="121920" y="60960"/>
                  </a:lnTo>
                  <a:lnTo>
                    <a:pt x="128016" y="64008"/>
                  </a:lnTo>
                  <a:lnTo>
                    <a:pt x="135636" y="65532"/>
                  </a:lnTo>
                  <a:lnTo>
                    <a:pt x="134756" y="70104"/>
                  </a:lnTo>
                  <a:lnTo>
                    <a:pt x="89916" y="70104"/>
                  </a:lnTo>
                  <a:lnTo>
                    <a:pt x="80819" y="71794"/>
                  </a:lnTo>
                  <a:lnTo>
                    <a:pt x="49506" y="109132"/>
                  </a:lnTo>
                  <a:lnTo>
                    <a:pt x="41147" y="153924"/>
                  </a:lnTo>
                  <a:lnTo>
                    <a:pt x="41481" y="162258"/>
                  </a:lnTo>
                  <a:lnTo>
                    <a:pt x="74676" y="188976"/>
                  </a:lnTo>
                  <a:lnTo>
                    <a:pt x="113995" y="188976"/>
                  </a:lnTo>
                  <a:lnTo>
                    <a:pt x="112776" y="195072"/>
                  </a:lnTo>
                  <a:lnTo>
                    <a:pt x="96202" y="201072"/>
                  </a:lnTo>
                  <a:lnTo>
                    <a:pt x="80772" y="205359"/>
                  </a:lnTo>
                  <a:lnTo>
                    <a:pt x="66484" y="207930"/>
                  </a:lnTo>
                  <a:lnTo>
                    <a:pt x="53340" y="208788"/>
                  </a:lnTo>
                  <a:close/>
                </a:path>
                <a:path w="477520" h="208914">
                  <a:moveTo>
                    <a:pt x="128016" y="105156"/>
                  </a:moveTo>
                  <a:lnTo>
                    <a:pt x="109728" y="105156"/>
                  </a:lnTo>
                  <a:lnTo>
                    <a:pt x="109728" y="102108"/>
                  </a:lnTo>
                  <a:lnTo>
                    <a:pt x="111252" y="92964"/>
                  </a:lnTo>
                  <a:lnTo>
                    <a:pt x="112776" y="86868"/>
                  </a:lnTo>
                  <a:lnTo>
                    <a:pt x="112776" y="80772"/>
                  </a:lnTo>
                  <a:lnTo>
                    <a:pt x="109728" y="77724"/>
                  </a:lnTo>
                  <a:lnTo>
                    <a:pt x="100584" y="71628"/>
                  </a:lnTo>
                  <a:lnTo>
                    <a:pt x="96012" y="70104"/>
                  </a:lnTo>
                  <a:lnTo>
                    <a:pt x="134756" y="70104"/>
                  </a:lnTo>
                  <a:lnTo>
                    <a:pt x="128016" y="105156"/>
                  </a:lnTo>
                  <a:close/>
                </a:path>
                <a:path w="477520" h="208914">
                  <a:moveTo>
                    <a:pt x="113995" y="188976"/>
                  </a:moveTo>
                  <a:lnTo>
                    <a:pt x="74676" y="188976"/>
                  </a:lnTo>
                  <a:lnTo>
                    <a:pt x="84105" y="188404"/>
                  </a:lnTo>
                  <a:lnTo>
                    <a:pt x="94107" y="186690"/>
                  </a:lnTo>
                  <a:lnTo>
                    <a:pt x="104679" y="183832"/>
                  </a:lnTo>
                  <a:lnTo>
                    <a:pt x="115824" y="179832"/>
                  </a:lnTo>
                  <a:lnTo>
                    <a:pt x="113995" y="188976"/>
                  </a:lnTo>
                  <a:close/>
                </a:path>
                <a:path w="477520" h="208914">
                  <a:moveTo>
                    <a:pt x="455676" y="204216"/>
                  </a:moveTo>
                  <a:lnTo>
                    <a:pt x="396240" y="204216"/>
                  </a:lnTo>
                  <a:lnTo>
                    <a:pt x="429768" y="36576"/>
                  </a:lnTo>
                  <a:lnTo>
                    <a:pt x="432816" y="19812"/>
                  </a:lnTo>
                  <a:lnTo>
                    <a:pt x="432816" y="15240"/>
                  </a:lnTo>
                  <a:lnTo>
                    <a:pt x="428244" y="12192"/>
                  </a:lnTo>
                  <a:lnTo>
                    <a:pt x="417576" y="12192"/>
                  </a:lnTo>
                  <a:lnTo>
                    <a:pt x="414528" y="10668"/>
                  </a:lnTo>
                  <a:lnTo>
                    <a:pt x="417576" y="0"/>
                  </a:lnTo>
                  <a:lnTo>
                    <a:pt x="477012" y="0"/>
                  </a:lnTo>
                  <a:lnTo>
                    <a:pt x="443484" y="167640"/>
                  </a:lnTo>
                  <a:lnTo>
                    <a:pt x="440436" y="178308"/>
                  </a:lnTo>
                  <a:lnTo>
                    <a:pt x="440436" y="188976"/>
                  </a:lnTo>
                  <a:lnTo>
                    <a:pt x="445008" y="192024"/>
                  </a:lnTo>
                  <a:lnTo>
                    <a:pt x="455676" y="192024"/>
                  </a:lnTo>
                  <a:lnTo>
                    <a:pt x="458724" y="193548"/>
                  </a:lnTo>
                  <a:lnTo>
                    <a:pt x="455676" y="204216"/>
                  </a:lnTo>
                  <a:close/>
                </a:path>
                <a:path w="477520" h="208914">
                  <a:moveTo>
                    <a:pt x="370332" y="204216"/>
                  </a:moveTo>
                  <a:lnTo>
                    <a:pt x="310896" y="204216"/>
                  </a:lnTo>
                  <a:lnTo>
                    <a:pt x="344424" y="36576"/>
                  </a:lnTo>
                  <a:lnTo>
                    <a:pt x="347472" y="19812"/>
                  </a:lnTo>
                  <a:lnTo>
                    <a:pt x="347472" y="15240"/>
                  </a:lnTo>
                  <a:lnTo>
                    <a:pt x="342900" y="12192"/>
                  </a:lnTo>
                  <a:lnTo>
                    <a:pt x="332232" y="12192"/>
                  </a:lnTo>
                  <a:lnTo>
                    <a:pt x="329184" y="10668"/>
                  </a:lnTo>
                  <a:lnTo>
                    <a:pt x="332232" y="0"/>
                  </a:lnTo>
                  <a:lnTo>
                    <a:pt x="391668" y="0"/>
                  </a:lnTo>
                  <a:lnTo>
                    <a:pt x="358140" y="167640"/>
                  </a:lnTo>
                  <a:lnTo>
                    <a:pt x="355092" y="178308"/>
                  </a:lnTo>
                  <a:lnTo>
                    <a:pt x="355092" y="188976"/>
                  </a:lnTo>
                  <a:lnTo>
                    <a:pt x="359664" y="192024"/>
                  </a:lnTo>
                  <a:lnTo>
                    <a:pt x="370332" y="192024"/>
                  </a:lnTo>
                  <a:lnTo>
                    <a:pt x="373380" y="193548"/>
                  </a:lnTo>
                  <a:lnTo>
                    <a:pt x="370332" y="204216"/>
                  </a:lnTo>
                  <a:close/>
                </a:path>
              </a:pathLst>
            </a:custGeom>
            <a:solidFill>
              <a:srgbClr val="CC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0744" y="2804159"/>
              <a:ext cx="486156" cy="2179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600" y="3299460"/>
              <a:ext cx="227075" cy="2301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009873" y="1237783"/>
            <a:ext cx="8153442" cy="39572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5043" algn="just">
              <a:lnSpc>
                <a:spcPct val="124300"/>
              </a:lnSpc>
              <a:spcBef>
                <a:spcPts val="88"/>
              </a:spcBef>
            </a:pPr>
            <a:r>
              <a:rPr sz="1853" spc="-4" dirty="0">
                <a:latin typeface="Times New Roman"/>
                <a:cs typeface="Times New Roman"/>
              </a:rPr>
              <a:t>Hardware </a:t>
            </a:r>
            <a:r>
              <a:rPr sz="1853" dirty="0">
                <a:latin typeface="Times New Roman"/>
                <a:cs typeface="Times New Roman"/>
              </a:rPr>
              <a:t>may trigger </a:t>
            </a:r>
            <a:r>
              <a:rPr sz="1853" spc="4" dirty="0">
                <a:latin typeface="Times New Roman"/>
                <a:cs typeface="Times New Roman"/>
              </a:rPr>
              <a:t>an </a:t>
            </a:r>
            <a:r>
              <a:rPr sz="1853" dirty="0">
                <a:latin typeface="Times New Roman"/>
                <a:cs typeface="Times New Roman"/>
              </a:rPr>
              <a:t>interrupt </a:t>
            </a:r>
            <a:r>
              <a:rPr sz="1853" spc="4" dirty="0">
                <a:latin typeface="Times New Roman"/>
                <a:cs typeface="Times New Roman"/>
              </a:rPr>
              <a:t>at </a:t>
            </a:r>
            <a:r>
              <a:rPr sz="1853" dirty="0">
                <a:latin typeface="Times New Roman"/>
                <a:cs typeface="Times New Roman"/>
              </a:rPr>
              <a:t>any </a:t>
            </a:r>
            <a:r>
              <a:rPr sz="1853" spc="-4" dirty="0">
                <a:latin typeface="Times New Roman"/>
                <a:cs typeface="Times New Roman"/>
              </a:rPr>
              <a:t>time </a:t>
            </a:r>
            <a:r>
              <a:rPr sz="1853" dirty="0">
                <a:latin typeface="Times New Roman"/>
                <a:cs typeface="Times New Roman"/>
              </a:rPr>
              <a:t>by sending a signal to the </a:t>
            </a:r>
            <a:r>
              <a:rPr sz="1853" spc="-9" dirty="0">
                <a:latin typeface="Times New Roman"/>
                <a:cs typeface="Times New Roman"/>
              </a:rPr>
              <a:t>CPU, </a:t>
            </a:r>
            <a:r>
              <a:rPr sz="1853" spc="-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usually</a:t>
            </a:r>
            <a:r>
              <a:rPr sz="1853" spc="-26" dirty="0">
                <a:latin typeface="Times New Roman"/>
                <a:cs typeface="Times New Roman"/>
              </a:rPr>
              <a:t> </a:t>
            </a:r>
            <a:r>
              <a:rPr sz="1853" spc="9" dirty="0">
                <a:latin typeface="Times New Roman"/>
                <a:cs typeface="Times New Roman"/>
              </a:rPr>
              <a:t>by</a:t>
            </a:r>
            <a:r>
              <a:rPr sz="1853" spc="-22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way of</a:t>
            </a:r>
            <a:r>
              <a:rPr sz="1853" spc="-9" dirty="0">
                <a:latin typeface="Times New Roman"/>
                <a:cs typeface="Times New Roman"/>
              </a:rPr>
              <a:t> </a:t>
            </a:r>
            <a:r>
              <a:rPr sz="1853" spc="4" dirty="0">
                <a:latin typeface="Times New Roman"/>
                <a:cs typeface="Times New Roman"/>
              </a:rPr>
              <a:t>the</a:t>
            </a:r>
            <a:r>
              <a:rPr sz="1853" spc="-9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system</a:t>
            </a:r>
            <a:r>
              <a:rPr sz="1853" dirty="0">
                <a:latin typeface="Times New Roman"/>
                <a:cs typeface="Times New Roman"/>
              </a:rPr>
              <a:t> bus.</a:t>
            </a:r>
          </a:p>
          <a:p>
            <a:pPr marL="1387923" marR="6724" indent="-1377276" algn="just">
              <a:lnSpc>
                <a:spcPct val="123800"/>
              </a:lnSpc>
              <a:spcBef>
                <a:spcPts val="794"/>
              </a:spcBef>
              <a:tabLst>
                <a:tab pos="4134070" algn="l"/>
              </a:tabLst>
            </a:pPr>
            <a:r>
              <a:rPr sz="1853" spc="-4" dirty="0">
                <a:latin typeface="Times New Roman"/>
                <a:cs typeface="Times New Roman"/>
              </a:rPr>
              <a:t>Software may </a:t>
            </a:r>
            <a:r>
              <a:rPr sz="1853" dirty="0">
                <a:latin typeface="Times New Roman"/>
                <a:cs typeface="Times New Roman"/>
              </a:rPr>
              <a:t>trigger </a:t>
            </a:r>
            <a:r>
              <a:rPr sz="1853" spc="4" dirty="0">
                <a:latin typeface="Times New Roman"/>
                <a:cs typeface="Times New Roman"/>
              </a:rPr>
              <a:t>an </a:t>
            </a:r>
            <a:r>
              <a:rPr sz="1853" spc="-4" dirty="0">
                <a:latin typeface="Times New Roman"/>
                <a:cs typeface="Times New Roman"/>
              </a:rPr>
              <a:t>interrupt</a:t>
            </a:r>
            <a:r>
              <a:rPr sz="1853" dirty="0">
                <a:latin typeface="Times New Roman"/>
                <a:cs typeface="Times New Roman"/>
              </a:rPr>
              <a:t> by executing</a:t>
            </a:r>
            <a:r>
              <a:rPr sz="1853" spc="463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a </a:t>
            </a:r>
            <a:r>
              <a:rPr sz="1853" spc="-4" dirty="0">
                <a:latin typeface="Times New Roman"/>
                <a:cs typeface="Times New Roman"/>
              </a:rPr>
              <a:t>special </a:t>
            </a:r>
            <a:r>
              <a:rPr sz="1853" dirty="0">
                <a:latin typeface="Times New Roman"/>
                <a:cs typeface="Times New Roman"/>
              </a:rPr>
              <a:t>operation called a 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(also</a:t>
            </a:r>
            <a:r>
              <a:rPr sz="1853" spc="-22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called</a:t>
            </a:r>
            <a:r>
              <a:rPr sz="1853" spc="18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a	</a:t>
            </a:r>
            <a:r>
              <a:rPr sz="1853" spc="-4" dirty="0">
                <a:latin typeface="Times New Roman"/>
                <a:cs typeface="Times New Roman"/>
              </a:rPr>
              <a:t>).</a:t>
            </a:r>
            <a:endParaRPr sz="1853" dirty="0">
              <a:latin typeface="Times New Roman"/>
              <a:cs typeface="Times New Roman"/>
            </a:endParaRPr>
          </a:p>
          <a:p>
            <a:pPr marL="11206" marR="4483" algn="just">
              <a:lnSpc>
                <a:spcPct val="124000"/>
              </a:lnSpc>
              <a:spcBef>
                <a:spcPts val="799"/>
              </a:spcBef>
            </a:pPr>
            <a:r>
              <a:rPr sz="1853" dirty="0">
                <a:latin typeface="Times New Roman"/>
                <a:cs typeface="Times New Roman"/>
              </a:rPr>
              <a:t>When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the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CPU</a:t>
            </a:r>
            <a:r>
              <a:rPr sz="1853" dirty="0">
                <a:latin typeface="Times New Roman"/>
                <a:cs typeface="Times New Roman"/>
              </a:rPr>
              <a:t> is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interrupted,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it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stops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what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it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is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doing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and</a:t>
            </a:r>
            <a:r>
              <a:rPr sz="1853" spc="454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immediately </a:t>
            </a:r>
            <a:r>
              <a:rPr sz="1853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transfers </a:t>
            </a:r>
            <a:r>
              <a:rPr sz="1853" dirty="0">
                <a:latin typeface="Times New Roman"/>
                <a:cs typeface="Times New Roman"/>
              </a:rPr>
              <a:t>execution to a fixed location</a:t>
            </a:r>
            <a:r>
              <a:rPr sz="1853" dirty="0" smtClean="0">
                <a:latin typeface="Times New Roman"/>
                <a:cs typeface="Times New Roman"/>
              </a:rPr>
              <a:t>.</a:t>
            </a:r>
            <a:endParaRPr lang="en-US" sz="1853" dirty="0" smtClean="0">
              <a:latin typeface="Times New Roman"/>
              <a:cs typeface="Times New Roman"/>
            </a:endParaRPr>
          </a:p>
          <a:p>
            <a:pPr marL="11206" marR="4483" algn="just">
              <a:lnSpc>
                <a:spcPct val="124000"/>
              </a:lnSpc>
              <a:spcBef>
                <a:spcPts val="799"/>
              </a:spcBef>
            </a:pPr>
            <a:r>
              <a:rPr sz="1853" dirty="0" smtClean="0">
                <a:latin typeface="Times New Roman"/>
                <a:cs typeface="Times New Roman"/>
              </a:rPr>
              <a:t> </a:t>
            </a:r>
            <a:r>
              <a:rPr sz="1853" spc="-4" dirty="0" smtClean="0">
                <a:latin typeface="Times New Roman"/>
                <a:cs typeface="Times New Roman"/>
              </a:rPr>
              <a:t>The </a:t>
            </a:r>
            <a:r>
              <a:rPr sz="1853" dirty="0">
                <a:latin typeface="Times New Roman"/>
                <a:cs typeface="Times New Roman"/>
              </a:rPr>
              <a:t>fixed location </a:t>
            </a:r>
            <a:r>
              <a:rPr sz="1853" spc="-4" dirty="0">
                <a:latin typeface="Times New Roman"/>
                <a:cs typeface="Times New Roman"/>
              </a:rPr>
              <a:t>usually contains </a:t>
            </a:r>
            <a:r>
              <a:rPr sz="1853" dirty="0">
                <a:latin typeface="Times New Roman"/>
                <a:cs typeface="Times New Roman"/>
              </a:rPr>
              <a:t>the 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starting </a:t>
            </a:r>
            <a:r>
              <a:rPr sz="1853" spc="-4" dirty="0">
                <a:latin typeface="Times New Roman"/>
                <a:cs typeface="Times New Roman"/>
              </a:rPr>
              <a:t>address</a:t>
            </a:r>
            <a:r>
              <a:rPr sz="1853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where </a:t>
            </a:r>
            <a:r>
              <a:rPr sz="1853" dirty="0">
                <a:latin typeface="Times New Roman"/>
                <a:cs typeface="Times New Roman"/>
              </a:rPr>
              <a:t>the </a:t>
            </a:r>
            <a:r>
              <a:rPr sz="1853" spc="-4" dirty="0">
                <a:latin typeface="Times New Roman"/>
                <a:cs typeface="Times New Roman"/>
              </a:rPr>
              <a:t>service</a:t>
            </a:r>
            <a:r>
              <a:rPr sz="1853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routine </a:t>
            </a:r>
            <a:r>
              <a:rPr sz="1853" dirty="0">
                <a:latin typeface="Times New Roman"/>
                <a:cs typeface="Times New Roman"/>
              </a:rPr>
              <a:t>for the </a:t>
            </a:r>
            <a:r>
              <a:rPr sz="1853" spc="-4" dirty="0">
                <a:latin typeface="Times New Roman"/>
                <a:cs typeface="Times New Roman"/>
              </a:rPr>
              <a:t>interrupt</a:t>
            </a:r>
            <a:r>
              <a:rPr sz="1853" dirty="0">
                <a:latin typeface="Times New Roman"/>
                <a:cs typeface="Times New Roman"/>
              </a:rPr>
              <a:t> is </a:t>
            </a:r>
            <a:r>
              <a:rPr sz="1853" spc="-4" dirty="0">
                <a:latin typeface="Times New Roman"/>
                <a:cs typeface="Times New Roman"/>
              </a:rPr>
              <a:t>located.</a:t>
            </a:r>
            <a:r>
              <a:rPr sz="1853" dirty="0">
                <a:latin typeface="Times New Roman"/>
                <a:cs typeface="Times New Roman"/>
              </a:rPr>
              <a:t> </a:t>
            </a:r>
            <a:endParaRPr lang="en-US" sz="1853" dirty="0" smtClean="0">
              <a:latin typeface="Times New Roman"/>
              <a:cs typeface="Times New Roman"/>
            </a:endParaRPr>
          </a:p>
          <a:p>
            <a:pPr marL="11206" marR="4483" algn="just">
              <a:lnSpc>
                <a:spcPct val="124000"/>
              </a:lnSpc>
              <a:spcBef>
                <a:spcPts val="799"/>
              </a:spcBef>
            </a:pPr>
            <a:r>
              <a:rPr sz="1853" spc="4" dirty="0" smtClean="0">
                <a:latin typeface="Times New Roman"/>
                <a:cs typeface="Times New Roman"/>
              </a:rPr>
              <a:t>The </a:t>
            </a:r>
            <a:r>
              <a:rPr sz="1853" spc="9" dirty="0" smtClean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interrupt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service</a:t>
            </a:r>
            <a:r>
              <a:rPr sz="1853" dirty="0">
                <a:latin typeface="Times New Roman"/>
                <a:cs typeface="Times New Roman"/>
              </a:rPr>
              <a:t> routine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executes;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on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completion,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the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CPU</a:t>
            </a:r>
            <a:r>
              <a:rPr sz="1853" spc="4" dirty="0">
                <a:latin typeface="Times New Roman"/>
                <a:cs typeface="Times New Roman"/>
              </a:rPr>
              <a:t> </a:t>
            </a:r>
            <a:r>
              <a:rPr sz="1853" spc="-4" dirty="0">
                <a:latin typeface="Times New Roman"/>
                <a:cs typeface="Times New Roman"/>
              </a:rPr>
              <a:t>resumes</a:t>
            </a:r>
            <a:r>
              <a:rPr sz="1853" dirty="0">
                <a:latin typeface="Times New Roman"/>
                <a:cs typeface="Times New Roman"/>
              </a:rPr>
              <a:t> </a:t>
            </a:r>
            <a:r>
              <a:rPr sz="1853" spc="4" dirty="0">
                <a:latin typeface="Times New Roman"/>
                <a:cs typeface="Times New Roman"/>
              </a:rPr>
              <a:t>the </a:t>
            </a:r>
            <a:r>
              <a:rPr sz="1853" spc="9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interrupted</a:t>
            </a:r>
            <a:r>
              <a:rPr sz="1853" spc="-4" dirty="0">
                <a:latin typeface="Times New Roman"/>
                <a:cs typeface="Times New Roman"/>
              </a:rPr>
              <a:t> </a:t>
            </a:r>
            <a:r>
              <a:rPr sz="1853" dirty="0">
                <a:latin typeface="Times New Roman"/>
                <a:cs typeface="Times New Roman"/>
              </a:rPr>
              <a:t>computation.</a:t>
            </a: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32186" y="4804661"/>
            <a:ext cx="4793876" cy="19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8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Operating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423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Storage-Device Hierarchy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09" t="19792" r="37541" b="20360"/>
          <a:stretch/>
        </p:blipFill>
        <p:spPr>
          <a:xfrm>
            <a:off x="581891" y="1905000"/>
            <a:ext cx="7952509" cy="4463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792" y="458830"/>
            <a:ext cx="8068234" cy="604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3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7882" y="403412"/>
            <a:ext cx="7993156" cy="5938557"/>
            <a:chOff x="457200" y="457200"/>
            <a:chExt cx="9058910" cy="67303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57200"/>
              <a:ext cx="9058655" cy="55260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408" y="5983223"/>
              <a:ext cx="8715756" cy="11993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2836" y="5978652"/>
              <a:ext cx="8724900" cy="1209040"/>
            </a:xfrm>
            <a:custGeom>
              <a:avLst/>
              <a:gdLst/>
              <a:ahLst/>
              <a:cxnLst/>
              <a:rect l="l" t="t" r="r" b="b"/>
              <a:pathLst>
                <a:path w="8724900" h="1209040">
                  <a:moveTo>
                    <a:pt x="4571" y="1203960"/>
                  </a:moveTo>
                  <a:lnTo>
                    <a:pt x="0" y="1203960"/>
                  </a:lnTo>
                  <a:lnTo>
                    <a:pt x="0" y="1165860"/>
                  </a:lnTo>
                  <a:lnTo>
                    <a:pt x="9143" y="1165860"/>
                  </a:lnTo>
                  <a:lnTo>
                    <a:pt x="9143" y="1199387"/>
                  </a:lnTo>
                  <a:lnTo>
                    <a:pt x="4571" y="1199387"/>
                  </a:lnTo>
                  <a:lnTo>
                    <a:pt x="4571" y="1203960"/>
                  </a:lnTo>
                  <a:close/>
                </a:path>
                <a:path w="8724900" h="1209040">
                  <a:moveTo>
                    <a:pt x="33528" y="1208532"/>
                  </a:moveTo>
                  <a:lnTo>
                    <a:pt x="4571" y="1208532"/>
                  </a:lnTo>
                  <a:lnTo>
                    <a:pt x="4571" y="1199387"/>
                  </a:lnTo>
                  <a:lnTo>
                    <a:pt x="9143" y="1199387"/>
                  </a:lnTo>
                  <a:lnTo>
                    <a:pt x="9143" y="1203960"/>
                  </a:lnTo>
                  <a:lnTo>
                    <a:pt x="33528" y="1203960"/>
                  </a:lnTo>
                  <a:lnTo>
                    <a:pt x="33528" y="1208532"/>
                  </a:lnTo>
                  <a:close/>
                </a:path>
                <a:path w="8724900" h="1209040">
                  <a:moveTo>
                    <a:pt x="33528" y="1203960"/>
                  </a:moveTo>
                  <a:lnTo>
                    <a:pt x="9143" y="1203960"/>
                  </a:lnTo>
                  <a:lnTo>
                    <a:pt x="9143" y="1199387"/>
                  </a:lnTo>
                  <a:lnTo>
                    <a:pt x="33528" y="1199387"/>
                  </a:lnTo>
                  <a:lnTo>
                    <a:pt x="33528" y="1203960"/>
                  </a:lnTo>
                  <a:close/>
                </a:path>
                <a:path w="8724900" h="1209040">
                  <a:moveTo>
                    <a:pt x="9143" y="1138428"/>
                  </a:moveTo>
                  <a:lnTo>
                    <a:pt x="0" y="1138428"/>
                  </a:lnTo>
                  <a:lnTo>
                    <a:pt x="0" y="1127760"/>
                  </a:lnTo>
                  <a:lnTo>
                    <a:pt x="9143" y="1127760"/>
                  </a:lnTo>
                  <a:lnTo>
                    <a:pt x="9143" y="1138428"/>
                  </a:lnTo>
                  <a:close/>
                </a:path>
                <a:path w="8724900" h="1209040">
                  <a:moveTo>
                    <a:pt x="9143" y="1100328"/>
                  </a:moveTo>
                  <a:lnTo>
                    <a:pt x="0" y="1100328"/>
                  </a:lnTo>
                  <a:lnTo>
                    <a:pt x="0" y="1062228"/>
                  </a:lnTo>
                  <a:lnTo>
                    <a:pt x="9143" y="1062228"/>
                  </a:lnTo>
                  <a:lnTo>
                    <a:pt x="9143" y="1100328"/>
                  </a:lnTo>
                  <a:close/>
                </a:path>
                <a:path w="8724900" h="1209040">
                  <a:moveTo>
                    <a:pt x="9143" y="1033271"/>
                  </a:moveTo>
                  <a:lnTo>
                    <a:pt x="0" y="1033271"/>
                  </a:lnTo>
                  <a:lnTo>
                    <a:pt x="0" y="1024128"/>
                  </a:lnTo>
                  <a:lnTo>
                    <a:pt x="9143" y="1024128"/>
                  </a:lnTo>
                  <a:lnTo>
                    <a:pt x="9143" y="1033271"/>
                  </a:lnTo>
                  <a:close/>
                </a:path>
                <a:path w="8724900" h="1209040">
                  <a:moveTo>
                    <a:pt x="9143" y="995171"/>
                  </a:moveTo>
                  <a:lnTo>
                    <a:pt x="0" y="995171"/>
                  </a:lnTo>
                  <a:lnTo>
                    <a:pt x="0" y="957071"/>
                  </a:lnTo>
                  <a:lnTo>
                    <a:pt x="9143" y="957071"/>
                  </a:lnTo>
                  <a:lnTo>
                    <a:pt x="9143" y="995171"/>
                  </a:lnTo>
                  <a:close/>
                </a:path>
                <a:path w="8724900" h="1209040">
                  <a:moveTo>
                    <a:pt x="9143" y="928116"/>
                  </a:moveTo>
                  <a:lnTo>
                    <a:pt x="0" y="928116"/>
                  </a:lnTo>
                  <a:lnTo>
                    <a:pt x="0" y="918971"/>
                  </a:lnTo>
                  <a:lnTo>
                    <a:pt x="9143" y="918971"/>
                  </a:lnTo>
                  <a:lnTo>
                    <a:pt x="9143" y="928116"/>
                  </a:lnTo>
                  <a:close/>
                </a:path>
                <a:path w="8724900" h="1209040">
                  <a:moveTo>
                    <a:pt x="9143" y="890016"/>
                  </a:moveTo>
                  <a:lnTo>
                    <a:pt x="0" y="890016"/>
                  </a:lnTo>
                  <a:lnTo>
                    <a:pt x="0" y="851916"/>
                  </a:lnTo>
                  <a:lnTo>
                    <a:pt x="9143" y="851916"/>
                  </a:lnTo>
                  <a:lnTo>
                    <a:pt x="9143" y="890016"/>
                  </a:lnTo>
                  <a:close/>
                </a:path>
                <a:path w="8724900" h="1209040">
                  <a:moveTo>
                    <a:pt x="9143" y="822960"/>
                  </a:moveTo>
                  <a:lnTo>
                    <a:pt x="0" y="822960"/>
                  </a:lnTo>
                  <a:lnTo>
                    <a:pt x="0" y="813816"/>
                  </a:lnTo>
                  <a:lnTo>
                    <a:pt x="9143" y="813816"/>
                  </a:lnTo>
                  <a:lnTo>
                    <a:pt x="9143" y="822960"/>
                  </a:lnTo>
                  <a:close/>
                </a:path>
                <a:path w="8724900" h="1209040">
                  <a:moveTo>
                    <a:pt x="9143" y="784860"/>
                  </a:moveTo>
                  <a:lnTo>
                    <a:pt x="0" y="784860"/>
                  </a:lnTo>
                  <a:lnTo>
                    <a:pt x="0" y="746760"/>
                  </a:lnTo>
                  <a:lnTo>
                    <a:pt x="9143" y="746760"/>
                  </a:lnTo>
                  <a:lnTo>
                    <a:pt x="9143" y="784860"/>
                  </a:lnTo>
                  <a:close/>
                </a:path>
                <a:path w="8724900" h="1209040">
                  <a:moveTo>
                    <a:pt x="9143" y="719328"/>
                  </a:moveTo>
                  <a:lnTo>
                    <a:pt x="0" y="719328"/>
                  </a:lnTo>
                  <a:lnTo>
                    <a:pt x="0" y="708660"/>
                  </a:lnTo>
                  <a:lnTo>
                    <a:pt x="9143" y="708660"/>
                  </a:lnTo>
                  <a:lnTo>
                    <a:pt x="9143" y="719328"/>
                  </a:lnTo>
                  <a:close/>
                </a:path>
                <a:path w="8724900" h="1209040">
                  <a:moveTo>
                    <a:pt x="9143" y="681228"/>
                  </a:moveTo>
                  <a:lnTo>
                    <a:pt x="0" y="681228"/>
                  </a:lnTo>
                  <a:lnTo>
                    <a:pt x="0" y="643128"/>
                  </a:lnTo>
                  <a:lnTo>
                    <a:pt x="9143" y="643128"/>
                  </a:lnTo>
                  <a:lnTo>
                    <a:pt x="9143" y="681228"/>
                  </a:lnTo>
                  <a:close/>
                </a:path>
                <a:path w="8724900" h="1209040">
                  <a:moveTo>
                    <a:pt x="9143" y="614171"/>
                  </a:moveTo>
                  <a:lnTo>
                    <a:pt x="0" y="614171"/>
                  </a:lnTo>
                  <a:lnTo>
                    <a:pt x="0" y="605028"/>
                  </a:lnTo>
                  <a:lnTo>
                    <a:pt x="9143" y="605028"/>
                  </a:lnTo>
                  <a:lnTo>
                    <a:pt x="9143" y="614171"/>
                  </a:lnTo>
                  <a:close/>
                </a:path>
                <a:path w="8724900" h="1209040">
                  <a:moveTo>
                    <a:pt x="9143" y="576071"/>
                  </a:moveTo>
                  <a:lnTo>
                    <a:pt x="0" y="576071"/>
                  </a:lnTo>
                  <a:lnTo>
                    <a:pt x="0" y="537971"/>
                  </a:lnTo>
                  <a:lnTo>
                    <a:pt x="9143" y="537971"/>
                  </a:lnTo>
                  <a:lnTo>
                    <a:pt x="9143" y="576071"/>
                  </a:lnTo>
                  <a:close/>
                </a:path>
                <a:path w="8724900" h="1209040">
                  <a:moveTo>
                    <a:pt x="9143" y="509016"/>
                  </a:moveTo>
                  <a:lnTo>
                    <a:pt x="0" y="509016"/>
                  </a:lnTo>
                  <a:lnTo>
                    <a:pt x="0" y="499871"/>
                  </a:lnTo>
                  <a:lnTo>
                    <a:pt x="9143" y="499871"/>
                  </a:lnTo>
                  <a:lnTo>
                    <a:pt x="9143" y="509016"/>
                  </a:lnTo>
                  <a:close/>
                </a:path>
                <a:path w="8724900" h="1209040">
                  <a:moveTo>
                    <a:pt x="9143" y="470916"/>
                  </a:moveTo>
                  <a:lnTo>
                    <a:pt x="0" y="470916"/>
                  </a:lnTo>
                  <a:lnTo>
                    <a:pt x="0" y="432816"/>
                  </a:lnTo>
                  <a:lnTo>
                    <a:pt x="9143" y="432816"/>
                  </a:lnTo>
                  <a:lnTo>
                    <a:pt x="9143" y="470916"/>
                  </a:lnTo>
                  <a:close/>
                </a:path>
                <a:path w="8724900" h="1209040">
                  <a:moveTo>
                    <a:pt x="9143" y="403860"/>
                  </a:moveTo>
                  <a:lnTo>
                    <a:pt x="0" y="403860"/>
                  </a:lnTo>
                  <a:lnTo>
                    <a:pt x="0" y="394716"/>
                  </a:lnTo>
                  <a:lnTo>
                    <a:pt x="9143" y="394716"/>
                  </a:lnTo>
                  <a:lnTo>
                    <a:pt x="9143" y="403860"/>
                  </a:lnTo>
                  <a:close/>
                </a:path>
                <a:path w="8724900" h="1209040">
                  <a:moveTo>
                    <a:pt x="9143" y="365760"/>
                  </a:moveTo>
                  <a:lnTo>
                    <a:pt x="0" y="365760"/>
                  </a:lnTo>
                  <a:lnTo>
                    <a:pt x="0" y="327660"/>
                  </a:lnTo>
                  <a:lnTo>
                    <a:pt x="9143" y="327660"/>
                  </a:lnTo>
                  <a:lnTo>
                    <a:pt x="9143" y="365760"/>
                  </a:lnTo>
                  <a:close/>
                </a:path>
                <a:path w="8724900" h="1209040">
                  <a:moveTo>
                    <a:pt x="9143" y="300228"/>
                  </a:moveTo>
                  <a:lnTo>
                    <a:pt x="0" y="300228"/>
                  </a:lnTo>
                  <a:lnTo>
                    <a:pt x="0" y="289560"/>
                  </a:lnTo>
                  <a:lnTo>
                    <a:pt x="9143" y="289560"/>
                  </a:lnTo>
                  <a:lnTo>
                    <a:pt x="9143" y="300228"/>
                  </a:lnTo>
                  <a:close/>
                </a:path>
                <a:path w="8724900" h="1209040">
                  <a:moveTo>
                    <a:pt x="9143" y="262128"/>
                  </a:moveTo>
                  <a:lnTo>
                    <a:pt x="0" y="262128"/>
                  </a:lnTo>
                  <a:lnTo>
                    <a:pt x="0" y="224028"/>
                  </a:lnTo>
                  <a:lnTo>
                    <a:pt x="9143" y="224028"/>
                  </a:lnTo>
                  <a:lnTo>
                    <a:pt x="9143" y="262128"/>
                  </a:lnTo>
                  <a:close/>
                </a:path>
                <a:path w="8724900" h="1209040">
                  <a:moveTo>
                    <a:pt x="9143" y="195071"/>
                  </a:moveTo>
                  <a:lnTo>
                    <a:pt x="0" y="195071"/>
                  </a:lnTo>
                  <a:lnTo>
                    <a:pt x="0" y="185928"/>
                  </a:lnTo>
                  <a:lnTo>
                    <a:pt x="9143" y="185928"/>
                  </a:lnTo>
                  <a:lnTo>
                    <a:pt x="9143" y="195071"/>
                  </a:lnTo>
                  <a:close/>
                </a:path>
                <a:path w="8724900" h="1209040">
                  <a:moveTo>
                    <a:pt x="9143" y="156971"/>
                  </a:moveTo>
                  <a:lnTo>
                    <a:pt x="0" y="156971"/>
                  </a:lnTo>
                  <a:lnTo>
                    <a:pt x="0" y="118871"/>
                  </a:lnTo>
                  <a:lnTo>
                    <a:pt x="9143" y="118871"/>
                  </a:lnTo>
                  <a:lnTo>
                    <a:pt x="9143" y="156971"/>
                  </a:lnTo>
                  <a:close/>
                </a:path>
                <a:path w="8724900" h="1209040">
                  <a:moveTo>
                    <a:pt x="9143" y="89916"/>
                  </a:moveTo>
                  <a:lnTo>
                    <a:pt x="0" y="89916"/>
                  </a:lnTo>
                  <a:lnTo>
                    <a:pt x="0" y="80771"/>
                  </a:lnTo>
                  <a:lnTo>
                    <a:pt x="9143" y="80771"/>
                  </a:lnTo>
                  <a:lnTo>
                    <a:pt x="9143" y="89916"/>
                  </a:lnTo>
                  <a:close/>
                </a:path>
                <a:path w="8724900" h="1209040">
                  <a:moveTo>
                    <a:pt x="9143" y="51816"/>
                  </a:moveTo>
                  <a:lnTo>
                    <a:pt x="0" y="51816"/>
                  </a:lnTo>
                  <a:lnTo>
                    <a:pt x="0" y="13716"/>
                  </a:lnTo>
                  <a:lnTo>
                    <a:pt x="9143" y="13716"/>
                  </a:lnTo>
                  <a:lnTo>
                    <a:pt x="9143" y="51816"/>
                  </a:lnTo>
                  <a:close/>
                </a:path>
                <a:path w="8724900" h="1209040">
                  <a:moveTo>
                    <a:pt x="33528" y="9144"/>
                  </a:moveTo>
                  <a:lnTo>
                    <a:pt x="22859" y="9144"/>
                  </a:lnTo>
                  <a:lnTo>
                    <a:pt x="22859" y="0"/>
                  </a:lnTo>
                  <a:lnTo>
                    <a:pt x="33528" y="0"/>
                  </a:lnTo>
                  <a:lnTo>
                    <a:pt x="33528" y="9144"/>
                  </a:lnTo>
                  <a:close/>
                </a:path>
                <a:path w="8724900" h="1209040">
                  <a:moveTo>
                    <a:pt x="99059" y="9144"/>
                  </a:moveTo>
                  <a:lnTo>
                    <a:pt x="60959" y="9144"/>
                  </a:lnTo>
                  <a:lnTo>
                    <a:pt x="60959" y="0"/>
                  </a:lnTo>
                  <a:lnTo>
                    <a:pt x="99059" y="0"/>
                  </a:lnTo>
                  <a:lnTo>
                    <a:pt x="99059" y="9144"/>
                  </a:lnTo>
                  <a:close/>
                </a:path>
                <a:path w="8724900" h="1209040">
                  <a:moveTo>
                    <a:pt x="137159" y="9144"/>
                  </a:moveTo>
                  <a:lnTo>
                    <a:pt x="128015" y="9144"/>
                  </a:lnTo>
                  <a:lnTo>
                    <a:pt x="128015" y="0"/>
                  </a:lnTo>
                  <a:lnTo>
                    <a:pt x="137159" y="0"/>
                  </a:lnTo>
                  <a:lnTo>
                    <a:pt x="137159" y="9144"/>
                  </a:lnTo>
                  <a:close/>
                </a:path>
                <a:path w="8724900" h="1209040">
                  <a:moveTo>
                    <a:pt x="204215" y="9144"/>
                  </a:moveTo>
                  <a:lnTo>
                    <a:pt x="166115" y="9144"/>
                  </a:lnTo>
                  <a:lnTo>
                    <a:pt x="166115" y="0"/>
                  </a:lnTo>
                  <a:lnTo>
                    <a:pt x="204215" y="0"/>
                  </a:lnTo>
                  <a:lnTo>
                    <a:pt x="204215" y="9144"/>
                  </a:lnTo>
                  <a:close/>
                </a:path>
                <a:path w="8724900" h="1209040">
                  <a:moveTo>
                    <a:pt x="242315" y="9144"/>
                  </a:moveTo>
                  <a:lnTo>
                    <a:pt x="233171" y="9144"/>
                  </a:lnTo>
                  <a:lnTo>
                    <a:pt x="233171" y="0"/>
                  </a:lnTo>
                  <a:lnTo>
                    <a:pt x="242315" y="0"/>
                  </a:lnTo>
                  <a:lnTo>
                    <a:pt x="242315" y="9144"/>
                  </a:lnTo>
                  <a:close/>
                </a:path>
                <a:path w="8724900" h="1209040">
                  <a:moveTo>
                    <a:pt x="309371" y="9144"/>
                  </a:moveTo>
                  <a:lnTo>
                    <a:pt x="271271" y="9144"/>
                  </a:lnTo>
                  <a:lnTo>
                    <a:pt x="271271" y="0"/>
                  </a:lnTo>
                  <a:lnTo>
                    <a:pt x="309371" y="0"/>
                  </a:lnTo>
                  <a:lnTo>
                    <a:pt x="309371" y="9144"/>
                  </a:lnTo>
                  <a:close/>
                </a:path>
                <a:path w="8724900" h="1209040">
                  <a:moveTo>
                    <a:pt x="347472" y="9144"/>
                  </a:moveTo>
                  <a:lnTo>
                    <a:pt x="338328" y="9144"/>
                  </a:lnTo>
                  <a:lnTo>
                    <a:pt x="338328" y="0"/>
                  </a:lnTo>
                  <a:lnTo>
                    <a:pt x="347472" y="0"/>
                  </a:lnTo>
                  <a:lnTo>
                    <a:pt x="347472" y="9144"/>
                  </a:lnTo>
                  <a:close/>
                </a:path>
                <a:path w="8724900" h="1209040">
                  <a:moveTo>
                    <a:pt x="414528" y="9144"/>
                  </a:moveTo>
                  <a:lnTo>
                    <a:pt x="376428" y="9144"/>
                  </a:lnTo>
                  <a:lnTo>
                    <a:pt x="376428" y="0"/>
                  </a:lnTo>
                  <a:lnTo>
                    <a:pt x="414528" y="0"/>
                  </a:lnTo>
                  <a:lnTo>
                    <a:pt x="414528" y="9144"/>
                  </a:lnTo>
                  <a:close/>
                </a:path>
                <a:path w="8724900" h="1209040">
                  <a:moveTo>
                    <a:pt x="452628" y="9144"/>
                  </a:moveTo>
                  <a:lnTo>
                    <a:pt x="441959" y="9144"/>
                  </a:lnTo>
                  <a:lnTo>
                    <a:pt x="441959" y="0"/>
                  </a:lnTo>
                  <a:lnTo>
                    <a:pt x="452628" y="0"/>
                  </a:lnTo>
                  <a:lnTo>
                    <a:pt x="452628" y="9144"/>
                  </a:lnTo>
                  <a:close/>
                </a:path>
                <a:path w="8724900" h="1209040">
                  <a:moveTo>
                    <a:pt x="518159" y="9144"/>
                  </a:moveTo>
                  <a:lnTo>
                    <a:pt x="480059" y="9144"/>
                  </a:lnTo>
                  <a:lnTo>
                    <a:pt x="480059" y="0"/>
                  </a:lnTo>
                  <a:lnTo>
                    <a:pt x="518159" y="0"/>
                  </a:lnTo>
                  <a:lnTo>
                    <a:pt x="518159" y="9144"/>
                  </a:lnTo>
                  <a:close/>
                </a:path>
                <a:path w="8724900" h="1209040">
                  <a:moveTo>
                    <a:pt x="556259" y="9144"/>
                  </a:moveTo>
                  <a:lnTo>
                    <a:pt x="547115" y="9144"/>
                  </a:lnTo>
                  <a:lnTo>
                    <a:pt x="547115" y="0"/>
                  </a:lnTo>
                  <a:lnTo>
                    <a:pt x="556259" y="0"/>
                  </a:lnTo>
                  <a:lnTo>
                    <a:pt x="556259" y="9144"/>
                  </a:lnTo>
                  <a:close/>
                </a:path>
                <a:path w="8724900" h="1209040">
                  <a:moveTo>
                    <a:pt x="623315" y="9144"/>
                  </a:moveTo>
                  <a:lnTo>
                    <a:pt x="585215" y="9144"/>
                  </a:lnTo>
                  <a:lnTo>
                    <a:pt x="585215" y="0"/>
                  </a:lnTo>
                  <a:lnTo>
                    <a:pt x="623315" y="0"/>
                  </a:lnTo>
                  <a:lnTo>
                    <a:pt x="623315" y="9144"/>
                  </a:lnTo>
                  <a:close/>
                </a:path>
                <a:path w="8724900" h="1209040">
                  <a:moveTo>
                    <a:pt x="661415" y="9144"/>
                  </a:moveTo>
                  <a:lnTo>
                    <a:pt x="652272" y="9144"/>
                  </a:lnTo>
                  <a:lnTo>
                    <a:pt x="652272" y="0"/>
                  </a:lnTo>
                  <a:lnTo>
                    <a:pt x="661415" y="0"/>
                  </a:lnTo>
                  <a:lnTo>
                    <a:pt x="661415" y="9144"/>
                  </a:lnTo>
                  <a:close/>
                </a:path>
                <a:path w="8724900" h="1209040">
                  <a:moveTo>
                    <a:pt x="728472" y="9144"/>
                  </a:moveTo>
                  <a:lnTo>
                    <a:pt x="690372" y="9144"/>
                  </a:lnTo>
                  <a:lnTo>
                    <a:pt x="690372" y="0"/>
                  </a:lnTo>
                  <a:lnTo>
                    <a:pt x="728472" y="0"/>
                  </a:lnTo>
                  <a:lnTo>
                    <a:pt x="728472" y="9144"/>
                  </a:lnTo>
                  <a:close/>
                </a:path>
                <a:path w="8724900" h="1209040">
                  <a:moveTo>
                    <a:pt x="766572" y="9144"/>
                  </a:moveTo>
                  <a:lnTo>
                    <a:pt x="757427" y="9144"/>
                  </a:lnTo>
                  <a:lnTo>
                    <a:pt x="757427" y="0"/>
                  </a:lnTo>
                  <a:lnTo>
                    <a:pt x="766572" y="0"/>
                  </a:lnTo>
                  <a:lnTo>
                    <a:pt x="766572" y="9144"/>
                  </a:lnTo>
                  <a:close/>
                </a:path>
                <a:path w="8724900" h="1209040">
                  <a:moveTo>
                    <a:pt x="833627" y="9144"/>
                  </a:moveTo>
                  <a:lnTo>
                    <a:pt x="795527" y="9144"/>
                  </a:lnTo>
                  <a:lnTo>
                    <a:pt x="795527" y="0"/>
                  </a:lnTo>
                  <a:lnTo>
                    <a:pt x="833627" y="0"/>
                  </a:lnTo>
                  <a:lnTo>
                    <a:pt x="833627" y="9144"/>
                  </a:lnTo>
                  <a:close/>
                </a:path>
                <a:path w="8724900" h="1209040">
                  <a:moveTo>
                    <a:pt x="871727" y="9144"/>
                  </a:moveTo>
                  <a:lnTo>
                    <a:pt x="861059" y="9144"/>
                  </a:lnTo>
                  <a:lnTo>
                    <a:pt x="861059" y="0"/>
                  </a:lnTo>
                  <a:lnTo>
                    <a:pt x="871727" y="0"/>
                  </a:lnTo>
                  <a:lnTo>
                    <a:pt x="871727" y="9144"/>
                  </a:lnTo>
                  <a:close/>
                </a:path>
                <a:path w="8724900" h="1209040">
                  <a:moveTo>
                    <a:pt x="937259" y="9144"/>
                  </a:moveTo>
                  <a:lnTo>
                    <a:pt x="899159" y="9144"/>
                  </a:lnTo>
                  <a:lnTo>
                    <a:pt x="899159" y="0"/>
                  </a:lnTo>
                  <a:lnTo>
                    <a:pt x="937259" y="0"/>
                  </a:lnTo>
                  <a:lnTo>
                    <a:pt x="937259" y="9144"/>
                  </a:lnTo>
                  <a:close/>
                </a:path>
                <a:path w="8724900" h="1209040">
                  <a:moveTo>
                    <a:pt x="975360" y="9144"/>
                  </a:moveTo>
                  <a:lnTo>
                    <a:pt x="966215" y="9144"/>
                  </a:lnTo>
                  <a:lnTo>
                    <a:pt x="966215" y="0"/>
                  </a:lnTo>
                  <a:lnTo>
                    <a:pt x="975360" y="0"/>
                  </a:lnTo>
                  <a:lnTo>
                    <a:pt x="975360" y="9144"/>
                  </a:lnTo>
                  <a:close/>
                </a:path>
                <a:path w="8724900" h="1209040">
                  <a:moveTo>
                    <a:pt x="1042415" y="9144"/>
                  </a:moveTo>
                  <a:lnTo>
                    <a:pt x="1004315" y="9144"/>
                  </a:lnTo>
                  <a:lnTo>
                    <a:pt x="1004315" y="0"/>
                  </a:lnTo>
                  <a:lnTo>
                    <a:pt x="1042415" y="0"/>
                  </a:lnTo>
                  <a:lnTo>
                    <a:pt x="1042415" y="9144"/>
                  </a:lnTo>
                  <a:close/>
                </a:path>
                <a:path w="8724900" h="1209040">
                  <a:moveTo>
                    <a:pt x="1080515" y="9144"/>
                  </a:moveTo>
                  <a:lnTo>
                    <a:pt x="1071372" y="9144"/>
                  </a:lnTo>
                  <a:lnTo>
                    <a:pt x="1071372" y="0"/>
                  </a:lnTo>
                  <a:lnTo>
                    <a:pt x="1080515" y="0"/>
                  </a:lnTo>
                  <a:lnTo>
                    <a:pt x="1080515" y="9144"/>
                  </a:lnTo>
                  <a:close/>
                </a:path>
                <a:path w="8724900" h="1209040">
                  <a:moveTo>
                    <a:pt x="1147572" y="9144"/>
                  </a:moveTo>
                  <a:lnTo>
                    <a:pt x="1109472" y="9144"/>
                  </a:lnTo>
                  <a:lnTo>
                    <a:pt x="1109472" y="0"/>
                  </a:lnTo>
                  <a:lnTo>
                    <a:pt x="1147572" y="0"/>
                  </a:lnTo>
                  <a:lnTo>
                    <a:pt x="1147572" y="9144"/>
                  </a:lnTo>
                  <a:close/>
                </a:path>
                <a:path w="8724900" h="1209040">
                  <a:moveTo>
                    <a:pt x="1185672" y="9144"/>
                  </a:moveTo>
                  <a:lnTo>
                    <a:pt x="1176527" y="9144"/>
                  </a:lnTo>
                  <a:lnTo>
                    <a:pt x="1176527" y="0"/>
                  </a:lnTo>
                  <a:lnTo>
                    <a:pt x="1185672" y="0"/>
                  </a:lnTo>
                  <a:lnTo>
                    <a:pt x="1185672" y="9144"/>
                  </a:lnTo>
                  <a:close/>
                </a:path>
                <a:path w="8724900" h="1209040">
                  <a:moveTo>
                    <a:pt x="1252727" y="9144"/>
                  </a:moveTo>
                  <a:lnTo>
                    <a:pt x="1214627" y="9144"/>
                  </a:lnTo>
                  <a:lnTo>
                    <a:pt x="1214627" y="0"/>
                  </a:lnTo>
                  <a:lnTo>
                    <a:pt x="1252727" y="0"/>
                  </a:lnTo>
                  <a:lnTo>
                    <a:pt x="1252727" y="9144"/>
                  </a:lnTo>
                  <a:close/>
                </a:path>
                <a:path w="8724900" h="1209040">
                  <a:moveTo>
                    <a:pt x="1290827" y="9144"/>
                  </a:moveTo>
                  <a:lnTo>
                    <a:pt x="1280160" y="9144"/>
                  </a:lnTo>
                  <a:lnTo>
                    <a:pt x="1280160" y="0"/>
                  </a:lnTo>
                  <a:lnTo>
                    <a:pt x="1290827" y="0"/>
                  </a:lnTo>
                  <a:lnTo>
                    <a:pt x="1290827" y="9144"/>
                  </a:lnTo>
                  <a:close/>
                </a:path>
                <a:path w="8724900" h="1209040">
                  <a:moveTo>
                    <a:pt x="1356360" y="9144"/>
                  </a:moveTo>
                  <a:lnTo>
                    <a:pt x="1318260" y="9144"/>
                  </a:lnTo>
                  <a:lnTo>
                    <a:pt x="1318260" y="0"/>
                  </a:lnTo>
                  <a:lnTo>
                    <a:pt x="1356360" y="0"/>
                  </a:lnTo>
                  <a:lnTo>
                    <a:pt x="1356360" y="9144"/>
                  </a:lnTo>
                  <a:close/>
                </a:path>
                <a:path w="8724900" h="1209040">
                  <a:moveTo>
                    <a:pt x="1394460" y="9144"/>
                  </a:moveTo>
                  <a:lnTo>
                    <a:pt x="1385315" y="9144"/>
                  </a:lnTo>
                  <a:lnTo>
                    <a:pt x="1385315" y="0"/>
                  </a:lnTo>
                  <a:lnTo>
                    <a:pt x="1394460" y="0"/>
                  </a:lnTo>
                  <a:lnTo>
                    <a:pt x="1394460" y="9144"/>
                  </a:lnTo>
                  <a:close/>
                </a:path>
                <a:path w="8724900" h="1209040">
                  <a:moveTo>
                    <a:pt x="1461515" y="9144"/>
                  </a:moveTo>
                  <a:lnTo>
                    <a:pt x="1423415" y="9144"/>
                  </a:lnTo>
                  <a:lnTo>
                    <a:pt x="1423415" y="0"/>
                  </a:lnTo>
                  <a:lnTo>
                    <a:pt x="1461515" y="0"/>
                  </a:lnTo>
                  <a:lnTo>
                    <a:pt x="1461515" y="9144"/>
                  </a:lnTo>
                  <a:close/>
                </a:path>
                <a:path w="8724900" h="1209040">
                  <a:moveTo>
                    <a:pt x="1499615" y="9144"/>
                  </a:moveTo>
                  <a:lnTo>
                    <a:pt x="1490472" y="9144"/>
                  </a:lnTo>
                  <a:lnTo>
                    <a:pt x="1490472" y="0"/>
                  </a:lnTo>
                  <a:lnTo>
                    <a:pt x="1499615" y="0"/>
                  </a:lnTo>
                  <a:lnTo>
                    <a:pt x="1499615" y="9144"/>
                  </a:lnTo>
                  <a:close/>
                </a:path>
                <a:path w="8724900" h="1209040">
                  <a:moveTo>
                    <a:pt x="1566672" y="9144"/>
                  </a:moveTo>
                  <a:lnTo>
                    <a:pt x="1528572" y="9144"/>
                  </a:lnTo>
                  <a:lnTo>
                    <a:pt x="1528572" y="0"/>
                  </a:lnTo>
                  <a:lnTo>
                    <a:pt x="1566672" y="0"/>
                  </a:lnTo>
                  <a:lnTo>
                    <a:pt x="1566672" y="9144"/>
                  </a:lnTo>
                  <a:close/>
                </a:path>
                <a:path w="8724900" h="1209040">
                  <a:moveTo>
                    <a:pt x="1604772" y="9144"/>
                  </a:moveTo>
                  <a:lnTo>
                    <a:pt x="1595627" y="9144"/>
                  </a:lnTo>
                  <a:lnTo>
                    <a:pt x="1595627" y="0"/>
                  </a:lnTo>
                  <a:lnTo>
                    <a:pt x="1604772" y="0"/>
                  </a:lnTo>
                  <a:lnTo>
                    <a:pt x="1604772" y="9144"/>
                  </a:lnTo>
                  <a:close/>
                </a:path>
                <a:path w="8724900" h="1209040">
                  <a:moveTo>
                    <a:pt x="1671827" y="9144"/>
                  </a:moveTo>
                  <a:lnTo>
                    <a:pt x="1633727" y="9144"/>
                  </a:lnTo>
                  <a:lnTo>
                    <a:pt x="1633727" y="0"/>
                  </a:lnTo>
                  <a:lnTo>
                    <a:pt x="1671827" y="0"/>
                  </a:lnTo>
                  <a:lnTo>
                    <a:pt x="1671827" y="9144"/>
                  </a:lnTo>
                  <a:close/>
                </a:path>
                <a:path w="8724900" h="1209040">
                  <a:moveTo>
                    <a:pt x="1709927" y="9144"/>
                  </a:moveTo>
                  <a:lnTo>
                    <a:pt x="1699260" y="9144"/>
                  </a:lnTo>
                  <a:lnTo>
                    <a:pt x="1699260" y="0"/>
                  </a:lnTo>
                  <a:lnTo>
                    <a:pt x="1709927" y="0"/>
                  </a:lnTo>
                  <a:lnTo>
                    <a:pt x="1709927" y="9144"/>
                  </a:lnTo>
                  <a:close/>
                </a:path>
                <a:path w="8724900" h="1209040">
                  <a:moveTo>
                    <a:pt x="1775460" y="9144"/>
                  </a:moveTo>
                  <a:lnTo>
                    <a:pt x="1737360" y="9144"/>
                  </a:lnTo>
                  <a:lnTo>
                    <a:pt x="1737360" y="0"/>
                  </a:lnTo>
                  <a:lnTo>
                    <a:pt x="1775460" y="0"/>
                  </a:lnTo>
                  <a:lnTo>
                    <a:pt x="1775460" y="9144"/>
                  </a:lnTo>
                  <a:close/>
                </a:path>
                <a:path w="8724900" h="1209040">
                  <a:moveTo>
                    <a:pt x="1813560" y="9144"/>
                  </a:moveTo>
                  <a:lnTo>
                    <a:pt x="1804415" y="9144"/>
                  </a:lnTo>
                  <a:lnTo>
                    <a:pt x="1804415" y="0"/>
                  </a:lnTo>
                  <a:lnTo>
                    <a:pt x="1813560" y="0"/>
                  </a:lnTo>
                  <a:lnTo>
                    <a:pt x="1813560" y="9144"/>
                  </a:lnTo>
                  <a:close/>
                </a:path>
                <a:path w="8724900" h="1209040">
                  <a:moveTo>
                    <a:pt x="1880615" y="9144"/>
                  </a:moveTo>
                  <a:lnTo>
                    <a:pt x="1842515" y="9144"/>
                  </a:lnTo>
                  <a:lnTo>
                    <a:pt x="1842515" y="0"/>
                  </a:lnTo>
                  <a:lnTo>
                    <a:pt x="1880615" y="0"/>
                  </a:lnTo>
                  <a:lnTo>
                    <a:pt x="1880615" y="9144"/>
                  </a:lnTo>
                  <a:close/>
                </a:path>
                <a:path w="8724900" h="1209040">
                  <a:moveTo>
                    <a:pt x="1918715" y="9144"/>
                  </a:moveTo>
                  <a:lnTo>
                    <a:pt x="1909572" y="9144"/>
                  </a:lnTo>
                  <a:lnTo>
                    <a:pt x="1909572" y="0"/>
                  </a:lnTo>
                  <a:lnTo>
                    <a:pt x="1918715" y="0"/>
                  </a:lnTo>
                  <a:lnTo>
                    <a:pt x="1918715" y="9144"/>
                  </a:lnTo>
                  <a:close/>
                </a:path>
                <a:path w="8724900" h="1209040">
                  <a:moveTo>
                    <a:pt x="1985772" y="9144"/>
                  </a:moveTo>
                  <a:lnTo>
                    <a:pt x="1947672" y="9144"/>
                  </a:lnTo>
                  <a:lnTo>
                    <a:pt x="1947672" y="0"/>
                  </a:lnTo>
                  <a:lnTo>
                    <a:pt x="1985772" y="0"/>
                  </a:lnTo>
                  <a:lnTo>
                    <a:pt x="1985772" y="9144"/>
                  </a:lnTo>
                  <a:close/>
                </a:path>
                <a:path w="8724900" h="1209040">
                  <a:moveTo>
                    <a:pt x="2023872" y="9144"/>
                  </a:moveTo>
                  <a:lnTo>
                    <a:pt x="2014728" y="9144"/>
                  </a:lnTo>
                  <a:lnTo>
                    <a:pt x="2014728" y="0"/>
                  </a:lnTo>
                  <a:lnTo>
                    <a:pt x="2023872" y="0"/>
                  </a:lnTo>
                  <a:lnTo>
                    <a:pt x="2023872" y="9144"/>
                  </a:lnTo>
                  <a:close/>
                </a:path>
                <a:path w="8724900" h="1209040">
                  <a:moveTo>
                    <a:pt x="2090928" y="9144"/>
                  </a:moveTo>
                  <a:lnTo>
                    <a:pt x="2052828" y="9144"/>
                  </a:lnTo>
                  <a:lnTo>
                    <a:pt x="2052828" y="0"/>
                  </a:lnTo>
                  <a:lnTo>
                    <a:pt x="2090928" y="0"/>
                  </a:lnTo>
                  <a:lnTo>
                    <a:pt x="2090928" y="9144"/>
                  </a:lnTo>
                  <a:close/>
                </a:path>
                <a:path w="8724900" h="1209040">
                  <a:moveTo>
                    <a:pt x="2129028" y="9144"/>
                  </a:moveTo>
                  <a:lnTo>
                    <a:pt x="2118360" y="9144"/>
                  </a:lnTo>
                  <a:lnTo>
                    <a:pt x="2118360" y="0"/>
                  </a:lnTo>
                  <a:lnTo>
                    <a:pt x="2129028" y="0"/>
                  </a:lnTo>
                  <a:lnTo>
                    <a:pt x="2129028" y="9144"/>
                  </a:lnTo>
                  <a:close/>
                </a:path>
                <a:path w="8724900" h="1209040">
                  <a:moveTo>
                    <a:pt x="2194560" y="9144"/>
                  </a:moveTo>
                  <a:lnTo>
                    <a:pt x="2156460" y="9144"/>
                  </a:lnTo>
                  <a:lnTo>
                    <a:pt x="2156460" y="0"/>
                  </a:lnTo>
                  <a:lnTo>
                    <a:pt x="2194560" y="0"/>
                  </a:lnTo>
                  <a:lnTo>
                    <a:pt x="2194560" y="9144"/>
                  </a:lnTo>
                  <a:close/>
                </a:path>
                <a:path w="8724900" h="1209040">
                  <a:moveTo>
                    <a:pt x="2232660" y="9144"/>
                  </a:moveTo>
                  <a:lnTo>
                    <a:pt x="2223515" y="9144"/>
                  </a:lnTo>
                  <a:lnTo>
                    <a:pt x="2223515" y="0"/>
                  </a:lnTo>
                  <a:lnTo>
                    <a:pt x="2232660" y="0"/>
                  </a:lnTo>
                  <a:lnTo>
                    <a:pt x="2232660" y="9144"/>
                  </a:lnTo>
                  <a:close/>
                </a:path>
                <a:path w="8724900" h="1209040">
                  <a:moveTo>
                    <a:pt x="2299715" y="9144"/>
                  </a:moveTo>
                  <a:lnTo>
                    <a:pt x="2261615" y="9144"/>
                  </a:lnTo>
                  <a:lnTo>
                    <a:pt x="2261615" y="0"/>
                  </a:lnTo>
                  <a:lnTo>
                    <a:pt x="2299715" y="0"/>
                  </a:lnTo>
                  <a:lnTo>
                    <a:pt x="2299715" y="9144"/>
                  </a:lnTo>
                  <a:close/>
                </a:path>
                <a:path w="8724900" h="1209040">
                  <a:moveTo>
                    <a:pt x="2337815" y="9144"/>
                  </a:moveTo>
                  <a:lnTo>
                    <a:pt x="2328672" y="9144"/>
                  </a:lnTo>
                  <a:lnTo>
                    <a:pt x="2328672" y="0"/>
                  </a:lnTo>
                  <a:lnTo>
                    <a:pt x="2337815" y="0"/>
                  </a:lnTo>
                  <a:lnTo>
                    <a:pt x="2337815" y="9144"/>
                  </a:lnTo>
                  <a:close/>
                </a:path>
                <a:path w="8724900" h="1209040">
                  <a:moveTo>
                    <a:pt x="2404872" y="9144"/>
                  </a:moveTo>
                  <a:lnTo>
                    <a:pt x="2366772" y="9144"/>
                  </a:lnTo>
                  <a:lnTo>
                    <a:pt x="2366772" y="0"/>
                  </a:lnTo>
                  <a:lnTo>
                    <a:pt x="2404872" y="0"/>
                  </a:lnTo>
                  <a:lnTo>
                    <a:pt x="2404872" y="9144"/>
                  </a:lnTo>
                  <a:close/>
                </a:path>
                <a:path w="8724900" h="1209040">
                  <a:moveTo>
                    <a:pt x="2442972" y="9144"/>
                  </a:moveTo>
                  <a:lnTo>
                    <a:pt x="2433828" y="9144"/>
                  </a:lnTo>
                  <a:lnTo>
                    <a:pt x="2433828" y="0"/>
                  </a:lnTo>
                  <a:lnTo>
                    <a:pt x="2442972" y="0"/>
                  </a:lnTo>
                  <a:lnTo>
                    <a:pt x="2442972" y="9144"/>
                  </a:lnTo>
                  <a:close/>
                </a:path>
                <a:path w="8724900" h="1209040">
                  <a:moveTo>
                    <a:pt x="2510028" y="9144"/>
                  </a:moveTo>
                  <a:lnTo>
                    <a:pt x="2471928" y="9144"/>
                  </a:lnTo>
                  <a:lnTo>
                    <a:pt x="2471928" y="0"/>
                  </a:lnTo>
                  <a:lnTo>
                    <a:pt x="2510028" y="0"/>
                  </a:lnTo>
                  <a:lnTo>
                    <a:pt x="2510028" y="9144"/>
                  </a:lnTo>
                  <a:close/>
                </a:path>
                <a:path w="8724900" h="1209040">
                  <a:moveTo>
                    <a:pt x="2548128" y="9144"/>
                  </a:moveTo>
                  <a:lnTo>
                    <a:pt x="2537460" y="9144"/>
                  </a:lnTo>
                  <a:lnTo>
                    <a:pt x="2537460" y="0"/>
                  </a:lnTo>
                  <a:lnTo>
                    <a:pt x="2548128" y="0"/>
                  </a:lnTo>
                  <a:lnTo>
                    <a:pt x="2548128" y="9144"/>
                  </a:lnTo>
                  <a:close/>
                </a:path>
                <a:path w="8724900" h="1209040">
                  <a:moveTo>
                    <a:pt x="2613660" y="9144"/>
                  </a:moveTo>
                  <a:lnTo>
                    <a:pt x="2575560" y="9144"/>
                  </a:lnTo>
                  <a:lnTo>
                    <a:pt x="2575560" y="0"/>
                  </a:lnTo>
                  <a:lnTo>
                    <a:pt x="2613660" y="0"/>
                  </a:lnTo>
                  <a:lnTo>
                    <a:pt x="2613660" y="9144"/>
                  </a:lnTo>
                  <a:close/>
                </a:path>
                <a:path w="8724900" h="1209040">
                  <a:moveTo>
                    <a:pt x="2651760" y="9144"/>
                  </a:moveTo>
                  <a:lnTo>
                    <a:pt x="2642615" y="9144"/>
                  </a:lnTo>
                  <a:lnTo>
                    <a:pt x="2642615" y="0"/>
                  </a:lnTo>
                  <a:lnTo>
                    <a:pt x="2651760" y="0"/>
                  </a:lnTo>
                  <a:lnTo>
                    <a:pt x="2651760" y="9144"/>
                  </a:lnTo>
                  <a:close/>
                </a:path>
                <a:path w="8724900" h="1209040">
                  <a:moveTo>
                    <a:pt x="2718815" y="9144"/>
                  </a:moveTo>
                  <a:lnTo>
                    <a:pt x="2680715" y="9144"/>
                  </a:lnTo>
                  <a:lnTo>
                    <a:pt x="2680715" y="0"/>
                  </a:lnTo>
                  <a:lnTo>
                    <a:pt x="2718815" y="0"/>
                  </a:lnTo>
                  <a:lnTo>
                    <a:pt x="2718815" y="9144"/>
                  </a:lnTo>
                  <a:close/>
                </a:path>
                <a:path w="8724900" h="1209040">
                  <a:moveTo>
                    <a:pt x="2756915" y="9144"/>
                  </a:moveTo>
                  <a:lnTo>
                    <a:pt x="2747772" y="9144"/>
                  </a:lnTo>
                  <a:lnTo>
                    <a:pt x="2747772" y="0"/>
                  </a:lnTo>
                  <a:lnTo>
                    <a:pt x="2756915" y="0"/>
                  </a:lnTo>
                  <a:lnTo>
                    <a:pt x="2756915" y="9144"/>
                  </a:lnTo>
                  <a:close/>
                </a:path>
                <a:path w="8724900" h="1209040">
                  <a:moveTo>
                    <a:pt x="2823972" y="9144"/>
                  </a:moveTo>
                  <a:lnTo>
                    <a:pt x="2785872" y="9144"/>
                  </a:lnTo>
                  <a:lnTo>
                    <a:pt x="2785872" y="0"/>
                  </a:lnTo>
                  <a:lnTo>
                    <a:pt x="2823972" y="0"/>
                  </a:lnTo>
                  <a:lnTo>
                    <a:pt x="2823972" y="9144"/>
                  </a:lnTo>
                  <a:close/>
                </a:path>
                <a:path w="8724900" h="1209040">
                  <a:moveTo>
                    <a:pt x="2862072" y="9144"/>
                  </a:moveTo>
                  <a:lnTo>
                    <a:pt x="2852928" y="9144"/>
                  </a:lnTo>
                  <a:lnTo>
                    <a:pt x="2852928" y="0"/>
                  </a:lnTo>
                  <a:lnTo>
                    <a:pt x="2862072" y="0"/>
                  </a:lnTo>
                  <a:lnTo>
                    <a:pt x="2862072" y="9144"/>
                  </a:lnTo>
                  <a:close/>
                </a:path>
                <a:path w="8724900" h="1209040">
                  <a:moveTo>
                    <a:pt x="2929128" y="9144"/>
                  </a:moveTo>
                  <a:lnTo>
                    <a:pt x="2891028" y="9144"/>
                  </a:lnTo>
                  <a:lnTo>
                    <a:pt x="2891028" y="0"/>
                  </a:lnTo>
                  <a:lnTo>
                    <a:pt x="2929128" y="0"/>
                  </a:lnTo>
                  <a:lnTo>
                    <a:pt x="2929128" y="9144"/>
                  </a:lnTo>
                  <a:close/>
                </a:path>
                <a:path w="8724900" h="1209040">
                  <a:moveTo>
                    <a:pt x="2967228" y="9144"/>
                  </a:moveTo>
                  <a:lnTo>
                    <a:pt x="2956560" y="9144"/>
                  </a:lnTo>
                  <a:lnTo>
                    <a:pt x="2956560" y="0"/>
                  </a:lnTo>
                  <a:lnTo>
                    <a:pt x="2967228" y="0"/>
                  </a:lnTo>
                  <a:lnTo>
                    <a:pt x="2967228" y="9144"/>
                  </a:lnTo>
                  <a:close/>
                </a:path>
                <a:path w="8724900" h="1209040">
                  <a:moveTo>
                    <a:pt x="3032760" y="9144"/>
                  </a:moveTo>
                  <a:lnTo>
                    <a:pt x="2994660" y="9144"/>
                  </a:lnTo>
                  <a:lnTo>
                    <a:pt x="2994660" y="0"/>
                  </a:lnTo>
                  <a:lnTo>
                    <a:pt x="3032760" y="0"/>
                  </a:lnTo>
                  <a:lnTo>
                    <a:pt x="3032760" y="9144"/>
                  </a:lnTo>
                  <a:close/>
                </a:path>
                <a:path w="8724900" h="1209040">
                  <a:moveTo>
                    <a:pt x="3070860" y="9144"/>
                  </a:moveTo>
                  <a:lnTo>
                    <a:pt x="3061716" y="9144"/>
                  </a:lnTo>
                  <a:lnTo>
                    <a:pt x="3061716" y="0"/>
                  </a:lnTo>
                  <a:lnTo>
                    <a:pt x="3070860" y="0"/>
                  </a:lnTo>
                  <a:lnTo>
                    <a:pt x="3070860" y="9144"/>
                  </a:lnTo>
                  <a:close/>
                </a:path>
                <a:path w="8724900" h="1209040">
                  <a:moveTo>
                    <a:pt x="3137916" y="9144"/>
                  </a:moveTo>
                  <a:lnTo>
                    <a:pt x="3099816" y="9144"/>
                  </a:lnTo>
                  <a:lnTo>
                    <a:pt x="3099816" y="0"/>
                  </a:lnTo>
                  <a:lnTo>
                    <a:pt x="3137916" y="0"/>
                  </a:lnTo>
                  <a:lnTo>
                    <a:pt x="3137916" y="9144"/>
                  </a:lnTo>
                  <a:close/>
                </a:path>
                <a:path w="8724900" h="1209040">
                  <a:moveTo>
                    <a:pt x="3176016" y="9144"/>
                  </a:moveTo>
                  <a:lnTo>
                    <a:pt x="3166872" y="9144"/>
                  </a:lnTo>
                  <a:lnTo>
                    <a:pt x="3166872" y="0"/>
                  </a:lnTo>
                  <a:lnTo>
                    <a:pt x="3176016" y="0"/>
                  </a:lnTo>
                  <a:lnTo>
                    <a:pt x="3176016" y="9144"/>
                  </a:lnTo>
                  <a:close/>
                </a:path>
                <a:path w="8724900" h="1209040">
                  <a:moveTo>
                    <a:pt x="3243072" y="9144"/>
                  </a:moveTo>
                  <a:lnTo>
                    <a:pt x="3204972" y="9144"/>
                  </a:lnTo>
                  <a:lnTo>
                    <a:pt x="3204972" y="0"/>
                  </a:lnTo>
                  <a:lnTo>
                    <a:pt x="3243072" y="0"/>
                  </a:lnTo>
                  <a:lnTo>
                    <a:pt x="3243072" y="9144"/>
                  </a:lnTo>
                  <a:close/>
                </a:path>
                <a:path w="8724900" h="1209040">
                  <a:moveTo>
                    <a:pt x="3281172" y="9144"/>
                  </a:moveTo>
                  <a:lnTo>
                    <a:pt x="3272028" y="9144"/>
                  </a:lnTo>
                  <a:lnTo>
                    <a:pt x="3272028" y="0"/>
                  </a:lnTo>
                  <a:lnTo>
                    <a:pt x="3281172" y="0"/>
                  </a:lnTo>
                  <a:lnTo>
                    <a:pt x="3281172" y="9144"/>
                  </a:lnTo>
                  <a:close/>
                </a:path>
                <a:path w="8724900" h="1209040">
                  <a:moveTo>
                    <a:pt x="3348228" y="9144"/>
                  </a:moveTo>
                  <a:lnTo>
                    <a:pt x="3310128" y="9144"/>
                  </a:lnTo>
                  <a:lnTo>
                    <a:pt x="3310128" y="0"/>
                  </a:lnTo>
                  <a:lnTo>
                    <a:pt x="3348228" y="0"/>
                  </a:lnTo>
                  <a:lnTo>
                    <a:pt x="3348228" y="9144"/>
                  </a:lnTo>
                  <a:close/>
                </a:path>
                <a:path w="8724900" h="1209040">
                  <a:moveTo>
                    <a:pt x="3386328" y="9144"/>
                  </a:moveTo>
                  <a:lnTo>
                    <a:pt x="3375660" y="9144"/>
                  </a:lnTo>
                  <a:lnTo>
                    <a:pt x="3375660" y="0"/>
                  </a:lnTo>
                  <a:lnTo>
                    <a:pt x="3386328" y="0"/>
                  </a:lnTo>
                  <a:lnTo>
                    <a:pt x="3386328" y="9144"/>
                  </a:lnTo>
                  <a:close/>
                </a:path>
                <a:path w="8724900" h="1209040">
                  <a:moveTo>
                    <a:pt x="3451860" y="9144"/>
                  </a:moveTo>
                  <a:lnTo>
                    <a:pt x="3413760" y="9144"/>
                  </a:lnTo>
                  <a:lnTo>
                    <a:pt x="3413760" y="0"/>
                  </a:lnTo>
                  <a:lnTo>
                    <a:pt x="3451860" y="0"/>
                  </a:lnTo>
                  <a:lnTo>
                    <a:pt x="3451860" y="9144"/>
                  </a:lnTo>
                  <a:close/>
                </a:path>
                <a:path w="8724900" h="1209040">
                  <a:moveTo>
                    <a:pt x="3489960" y="9144"/>
                  </a:moveTo>
                  <a:lnTo>
                    <a:pt x="3480816" y="9144"/>
                  </a:lnTo>
                  <a:lnTo>
                    <a:pt x="3480816" y="0"/>
                  </a:lnTo>
                  <a:lnTo>
                    <a:pt x="3489960" y="0"/>
                  </a:lnTo>
                  <a:lnTo>
                    <a:pt x="3489960" y="9144"/>
                  </a:lnTo>
                  <a:close/>
                </a:path>
                <a:path w="8724900" h="1209040">
                  <a:moveTo>
                    <a:pt x="3557016" y="9144"/>
                  </a:moveTo>
                  <a:lnTo>
                    <a:pt x="3518916" y="9144"/>
                  </a:lnTo>
                  <a:lnTo>
                    <a:pt x="3518916" y="0"/>
                  </a:lnTo>
                  <a:lnTo>
                    <a:pt x="3557016" y="0"/>
                  </a:lnTo>
                  <a:lnTo>
                    <a:pt x="3557016" y="9144"/>
                  </a:lnTo>
                  <a:close/>
                </a:path>
                <a:path w="8724900" h="1209040">
                  <a:moveTo>
                    <a:pt x="3595116" y="9144"/>
                  </a:moveTo>
                  <a:lnTo>
                    <a:pt x="3585972" y="9144"/>
                  </a:lnTo>
                  <a:lnTo>
                    <a:pt x="3585972" y="0"/>
                  </a:lnTo>
                  <a:lnTo>
                    <a:pt x="3595116" y="0"/>
                  </a:lnTo>
                  <a:lnTo>
                    <a:pt x="3595116" y="9144"/>
                  </a:lnTo>
                  <a:close/>
                </a:path>
                <a:path w="8724900" h="1209040">
                  <a:moveTo>
                    <a:pt x="3662172" y="9144"/>
                  </a:moveTo>
                  <a:lnTo>
                    <a:pt x="3624072" y="9144"/>
                  </a:lnTo>
                  <a:lnTo>
                    <a:pt x="3624072" y="0"/>
                  </a:lnTo>
                  <a:lnTo>
                    <a:pt x="3662172" y="0"/>
                  </a:lnTo>
                  <a:lnTo>
                    <a:pt x="3662172" y="9144"/>
                  </a:lnTo>
                  <a:close/>
                </a:path>
                <a:path w="8724900" h="1209040">
                  <a:moveTo>
                    <a:pt x="3700272" y="9144"/>
                  </a:moveTo>
                  <a:lnTo>
                    <a:pt x="3691128" y="9144"/>
                  </a:lnTo>
                  <a:lnTo>
                    <a:pt x="3691128" y="0"/>
                  </a:lnTo>
                  <a:lnTo>
                    <a:pt x="3700272" y="0"/>
                  </a:lnTo>
                  <a:lnTo>
                    <a:pt x="3700272" y="9144"/>
                  </a:lnTo>
                  <a:close/>
                </a:path>
                <a:path w="8724900" h="1209040">
                  <a:moveTo>
                    <a:pt x="3767328" y="9144"/>
                  </a:moveTo>
                  <a:lnTo>
                    <a:pt x="3729228" y="9144"/>
                  </a:lnTo>
                  <a:lnTo>
                    <a:pt x="3729228" y="0"/>
                  </a:lnTo>
                  <a:lnTo>
                    <a:pt x="3767328" y="0"/>
                  </a:lnTo>
                  <a:lnTo>
                    <a:pt x="3767328" y="9144"/>
                  </a:lnTo>
                  <a:close/>
                </a:path>
                <a:path w="8724900" h="1209040">
                  <a:moveTo>
                    <a:pt x="3805428" y="9144"/>
                  </a:moveTo>
                  <a:lnTo>
                    <a:pt x="3794760" y="9144"/>
                  </a:lnTo>
                  <a:lnTo>
                    <a:pt x="3794760" y="0"/>
                  </a:lnTo>
                  <a:lnTo>
                    <a:pt x="3805428" y="0"/>
                  </a:lnTo>
                  <a:lnTo>
                    <a:pt x="3805428" y="9144"/>
                  </a:lnTo>
                  <a:close/>
                </a:path>
                <a:path w="8724900" h="1209040">
                  <a:moveTo>
                    <a:pt x="3870960" y="9144"/>
                  </a:moveTo>
                  <a:lnTo>
                    <a:pt x="3832860" y="9144"/>
                  </a:lnTo>
                  <a:lnTo>
                    <a:pt x="3832860" y="0"/>
                  </a:lnTo>
                  <a:lnTo>
                    <a:pt x="3870960" y="0"/>
                  </a:lnTo>
                  <a:lnTo>
                    <a:pt x="3870960" y="9144"/>
                  </a:lnTo>
                  <a:close/>
                </a:path>
                <a:path w="8724900" h="1209040">
                  <a:moveTo>
                    <a:pt x="3909060" y="9144"/>
                  </a:moveTo>
                  <a:lnTo>
                    <a:pt x="3899916" y="9144"/>
                  </a:lnTo>
                  <a:lnTo>
                    <a:pt x="3899916" y="0"/>
                  </a:lnTo>
                  <a:lnTo>
                    <a:pt x="3909060" y="0"/>
                  </a:lnTo>
                  <a:lnTo>
                    <a:pt x="3909060" y="9144"/>
                  </a:lnTo>
                  <a:close/>
                </a:path>
                <a:path w="8724900" h="1209040">
                  <a:moveTo>
                    <a:pt x="3976116" y="9144"/>
                  </a:moveTo>
                  <a:lnTo>
                    <a:pt x="3938016" y="9144"/>
                  </a:lnTo>
                  <a:lnTo>
                    <a:pt x="3938016" y="0"/>
                  </a:lnTo>
                  <a:lnTo>
                    <a:pt x="3976116" y="0"/>
                  </a:lnTo>
                  <a:lnTo>
                    <a:pt x="3976116" y="9144"/>
                  </a:lnTo>
                  <a:close/>
                </a:path>
                <a:path w="8724900" h="1209040">
                  <a:moveTo>
                    <a:pt x="4014216" y="9144"/>
                  </a:moveTo>
                  <a:lnTo>
                    <a:pt x="4005072" y="9144"/>
                  </a:lnTo>
                  <a:lnTo>
                    <a:pt x="4005072" y="0"/>
                  </a:lnTo>
                  <a:lnTo>
                    <a:pt x="4014216" y="0"/>
                  </a:lnTo>
                  <a:lnTo>
                    <a:pt x="4014216" y="9144"/>
                  </a:lnTo>
                  <a:close/>
                </a:path>
                <a:path w="8724900" h="1209040">
                  <a:moveTo>
                    <a:pt x="4081272" y="9144"/>
                  </a:moveTo>
                  <a:lnTo>
                    <a:pt x="4043172" y="9144"/>
                  </a:lnTo>
                  <a:lnTo>
                    <a:pt x="4043172" y="0"/>
                  </a:lnTo>
                  <a:lnTo>
                    <a:pt x="4081272" y="0"/>
                  </a:lnTo>
                  <a:lnTo>
                    <a:pt x="4081272" y="9144"/>
                  </a:lnTo>
                  <a:close/>
                </a:path>
                <a:path w="8724900" h="1209040">
                  <a:moveTo>
                    <a:pt x="4119372" y="9144"/>
                  </a:moveTo>
                  <a:lnTo>
                    <a:pt x="4110228" y="9144"/>
                  </a:lnTo>
                  <a:lnTo>
                    <a:pt x="4110228" y="0"/>
                  </a:lnTo>
                  <a:lnTo>
                    <a:pt x="4119372" y="0"/>
                  </a:lnTo>
                  <a:lnTo>
                    <a:pt x="4119372" y="9144"/>
                  </a:lnTo>
                  <a:close/>
                </a:path>
                <a:path w="8724900" h="1209040">
                  <a:moveTo>
                    <a:pt x="4186428" y="9144"/>
                  </a:moveTo>
                  <a:lnTo>
                    <a:pt x="4148328" y="9144"/>
                  </a:lnTo>
                  <a:lnTo>
                    <a:pt x="4148328" y="0"/>
                  </a:lnTo>
                  <a:lnTo>
                    <a:pt x="4186428" y="0"/>
                  </a:lnTo>
                  <a:lnTo>
                    <a:pt x="4186428" y="9144"/>
                  </a:lnTo>
                  <a:close/>
                </a:path>
                <a:path w="8724900" h="1209040">
                  <a:moveTo>
                    <a:pt x="4224528" y="9144"/>
                  </a:moveTo>
                  <a:lnTo>
                    <a:pt x="4213860" y="9144"/>
                  </a:lnTo>
                  <a:lnTo>
                    <a:pt x="4213860" y="0"/>
                  </a:lnTo>
                  <a:lnTo>
                    <a:pt x="4224528" y="0"/>
                  </a:lnTo>
                  <a:lnTo>
                    <a:pt x="4224528" y="9144"/>
                  </a:lnTo>
                  <a:close/>
                </a:path>
                <a:path w="8724900" h="1209040">
                  <a:moveTo>
                    <a:pt x="4290060" y="9144"/>
                  </a:moveTo>
                  <a:lnTo>
                    <a:pt x="4251960" y="9144"/>
                  </a:lnTo>
                  <a:lnTo>
                    <a:pt x="4251960" y="0"/>
                  </a:lnTo>
                  <a:lnTo>
                    <a:pt x="4290060" y="0"/>
                  </a:lnTo>
                  <a:lnTo>
                    <a:pt x="4290060" y="9144"/>
                  </a:lnTo>
                  <a:close/>
                </a:path>
                <a:path w="8724900" h="1209040">
                  <a:moveTo>
                    <a:pt x="4328160" y="9144"/>
                  </a:moveTo>
                  <a:lnTo>
                    <a:pt x="4319016" y="9144"/>
                  </a:lnTo>
                  <a:lnTo>
                    <a:pt x="4319016" y="0"/>
                  </a:lnTo>
                  <a:lnTo>
                    <a:pt x="4328160" y="0"/>
                  </a:lnTo>
                  <a:lnTo>
                    <a:pt x="4328160" y="9144"/>
                  </a:lnTo>
                  <a:close/>
                </a:path>
                <a:path w="8724900" h="1209040">
                  <a:moveTo>
                    <a:pt x="4395216" y="9144"/>
                  </a:moveTo>
                  <a:lnTo>
                    <a:pt x="4357116" y="9144"/>
                  </a:lnTo>
                  <a:lnTo>
                    <a:pt x="4357116" y="0"/>
                  </a:lnTo>
                  <a:lnTo>
                    <a:pt x="4395216" y="0"/>
                  </a:lnTo>
                  <a:lnTo>
                    <a:pt x="4395216" y="9144"/>
                  </a:lnTo>
                  <a:close/>
                </a:path>
                <a:path w="8724900" h="1209040">
                  <a:moveTo>
                    <a:pt x="4433316" y="9144"/>
                  </a:moveTo>
                  <a:lnTo>
                    <a:pt x="4424171" y="9144"/>
                  </a:lnTo>
                  <a:lnTo>
                    <a:pt x="4424171" y="0"/>
                  </a:lnTo>
                  <a:lnTo>
                    <a:pt x="4433316" y="0"/>
                  </a:lnTo>
                  <a:lnTo>
                    <a:pt x="4433316" y="9144"/>
                  </a:lnTo>
                  <a:close/>
                </a:path>
                <a:path w="8724900" h="1209040">
                  <a:moveTo>
                    <a:pt x="4500371" y="9144"/>
                  </a:moveTo>
                  <a:lnTo>
                    <a:pt x="4462271" y="9144"/>
                  </a:lnTo>
                  <a:lnTo>
                    <a:pt x="4462271" y="0"/>
                  </a:lnTo>
                  <a:lnTo>
                    <a:pt x="4500371" y="0"/>
                  </a:lnTo>
                  <a:lnTo>
                    <a:pt x="4500371" y="9144"/>
                  </a:lnTo>
                  <a:close/>
                </a:path>
                <a:path w="8724900" h="1209040">
                  <a:moveTo>
                    <a:pt x="4538471" y="9144"/>
                  </a:moveTo>
                  <a:lnTo>
                    <a:pt x="4529328" y="9144"/>
                  </a:lnTo>
                  <a:lnTo>
                    <a:pt x="4529328" y="0"/>
                  </a:lnTo>
                  <a:lnTo>
                    <a:pt x="4538471" y="0"/>
                  </a:lnTo>
                  <a:lnTo>
                    <a:pt x="4538471" y="9144"/>
                  </a:lnTo>
                  <a:close/>
                </a:path>
                <a:path w="8724900" h="1209040">
                  <a:moveTo>
                    <a:pt x="4605528" y="9144"/>
                  </a:moveTo>
                  <a:lnTo>
                    <a:pt x="4567428" y="9144"/>
                  </a:lnTo>
                  <a:lnTo>
                    <a:pt x="4567428" y="0"/>
                  </a:lnTo>
                  <a:lnTo>
                    <a:pt x="4605528" y="0"/>
                  </a:lnTo>
                  <a:lnTo>
                    <a:pt x="4605528" y="9144"/>
                  </a:lnTo>
                  <a:close/>
                </a:path>
                <a:path w="8724900" h="1209040">
                  <a:moveTo>
                    <a:pt x="4643628" y="9144"/>
                  </a:moveTo>
                  <a:lnTo>
                    <a:pt x="4632960" y="9144"/>
                  </a:lnTo>
                  <a:lnTo>
                    <a:pt x="4632960" y="0"/>
                  </a:lnTo>
                  <a:lnTo>
                    <a:pt x="4643628" y="0"/>
                  </a:lnTo>
                  <a:lnTo>
                    <a:pt x="4643628" y="9144"/>
                  </a:lnTo>
                  <a:close/>
                </a:path>
                <a:path w="8724900" h="1209040">
                  <a:moveTo>
                    <a:pt x="4709160" y="9144"/>
                  </a:moveTo>
                  <a:lnTo>
                    <a:pt x="4671060" y="9144"/>
                  </a:lnTo>
                  <a:lnTo>
                    <a:pt x="4671060" y="0"/>
                  </a:lnTo>
                  <a:lnTo>
                    <a:pt x="4709160" y="0"/>
                  </a:lnTo>
                  <a:lnTo>
                    <a:pt x="4709160" y="9144"/>
                  </a:lnTo>
                  <a:close/>
                </a:path>
                <a:path w="8724900" h="1209040">
                  <a:moveTo>
                    <a:pt x="4747260" y="9144"/>
                  </a:moveTo>
                  <a:lnTo>
                    <a:pt x="4738116" y="9144"/>
                  </a:lnTo>
                  <a:lnTo>
                    <a:pt x="4738116" y="0"/>
                  </a:lnTo>
                  <a:lnTo>
                    <a:pt x="4747260" y="0"/>
                  </a:lnTo>
                  <a:lnTo>
                    <a:pt x="4747260" y="9144"/>
                  </a:lnTo>
                  <a:close/>
                </a:path>
                <a:path w="8724900" h="1209040">
                  <a:moveTo>
                    <a:pt x="4814316" y="9144"/>
                  </a:moveTo>
                  <a:lnTo>
                    <a:pt x="4776216" y="9144"/>
                  </a:lnTo>
                  <a:lnTo>
                    <a:pt x="4776216" y="0"/>
                  </a:lnTo>
                  <a:lnTo>
                    <a:pt x="4814316" y="0"/>
                  </a:lnTo>
                  <a:lnTo>
                    <a:pt x="4814316" y="9144"/>
                  </a:lnTo>
                  <a:close/>
                </a:path>
                <a:path w="8724900" h="1209040">
                  <a:moveTo>
                    <a:pt x="4852416" y="9144"/>
                  </a:moveTo>
                  <a:lnTo>
                    <a:pt x="4843271" y="9144"/>
                  </a:lnTo>
                  <a:lnTo>
                    <a:pt x="4843271" y="0"/>
                  </a:lnTo>
                  <a:lnTo>
                    <a:pt x="4852416" y="0"/>
                  </a:lnTo>
                  <a:lnTo>
                    <a:pt x="4852416" y="9144"/>
                  </a:lnTo>
                  <a:close/>
                </a:path>
                <a:path w="8724900" h="1209040">
                  <a:moveTo>
                    <a:pt x="4919471" y="9144"/>
                  </a:moveTo>
                  <a:lnTo>
                    <a:pt x="4881371" y="9144"/>
                  </a:lnTo>
                  <a:lnTo>
                    <a:pt x="4881371" y="0"/>
                  </a:lnTo>
                  <a:lnTo>
                    <a:pt x="4919471" y="0"/>
                  </a:lnTo>
                  <a:lnTo>
                    <a:pt x="4919471" y="9144"/>
                  </a:lnTo>
                  <a:close/>
                </a:path>
                <a:path w="8724900" h="1209040">
                  <a:moveTo>
                    <a:pt x="4957571" y="9144"/>
                  </a:moveTo>
                  <a:lnTo>
                    <a:pt x="4948428" y="9144"/>
                  </a:lnTo>
                  <a:lnTo>
                    <a:pt x="4948428" y="0"/>
                  </a:lnTo>
                  <a:lnTo>
                    <a:pt x="4957571" y="0"/>
                  </a:lnTo>
                  <a:lnTo>
                    <a:pt x="4957571" y="9144"/>
                  </a:lnTo>
                  <a:close/>
                </a:path>
                <a:path w="8724900" h="1209040">
                  <a:moveTo>
                    <a:pt x="5024628" y="9144"/>
                  </a:moveTo>
                  <a:lnTo>
                    <a:pt x="4986528" y="9144"/>
                  </a:lnTo>
                  <a:lnTo>
                    <a:pt x="4986528" y="0"/>
                  </a:lnTo>
                  <a:lnTo>
                    <a:pt x="5024628" y="0"/>
                  </a:lnTo>
                  <a:lnTo>
                    <a:pt x="5024628" y="9144"/>
                  </a:lnTo>
                  <a:close/>
                </a:path>
                <a:path w="8724900" h="1209040">
                  <a:moveTo>
                    <a:pt x="5062728" y="9144"/>
                  </a:moveTo>
                  <a:lnTo>
                    <a:pt x="5052060" y="9144"/>
                  </a:lnTo>
                  <a:lnTo>
                    <a:pt x="5052060" y="0"/>
                  </a:lnTo>
                  <a:lnTo>
                    <a:pt x="5062728" y="0"/>
                  </a:lnTo>
                  <a:lnTo>
                    <a:pt x="5062728" y="9144"/>
                  </a:lnTo>
                  <a:close/>
                </a:path>
                <a:path w="8724900" h="1209040">
                  <a:moveTo>
                    <a:pt x="5128260" y="9144"/>
                  </a:moveTo>
                  <a:lnTo>
                    <a:pt x="5090160" y="9144"/>
                  </a:lnTo>
                  <a:lnTo>
                    <a:pt x="5090160" y="0"/>
                  </a:lnTo>
                  <a:lnTo>
                    <a:pt x="5128260" y="0"/>
                  </a:lnTo>
                  <a:lnTo>
                    <a:pt x="5128260" y="9144"/>
                  </a:lnTo>
                  <a:close/>
                </a:path>
                <a:path w="8724900" h="1209040">
                  <a:moveTo>
                    <a:pt x="5166360" y="9144"/>
                  </a:moveTo>
                  <a:lnTo>
                    <a:pt x="5157216" y="9144"/>
                  </a:lnTo>
                  <a:lnTo>
                    <a:pt x="5157216" y="0"/>
                  </a:lnTo>
                  <a:lnTo>
                    <a:pt x="5166360" y="0"/>
                  </a:lnTo>
                  <a:lnTo>
                    <a:pt x="5166360" y="9144"/>
                  </a:lnTo>
                  <a:close/>
                </a:path>
                <a:path w="8724900" h="1209040">
                  <a:moveTo>
                    <a:pt x="5233416" y="9144"/>
                  </a:moveTo>
                  <a:lnTo>
                    <a:pt x="5195316" y="9144"/>
                  </a:lnTo>
                  <a:lnTo>
                    <a:pt x="5195316" y="0"/>
                  </a:lnTo>
                  <a:lnTo>
                    <a:pt x="5233416" y="0"/>
                  </a:lnTo>
                  <a:lnTo>
                    <a:pt x="5233416" y="9144"/>
                  </a:lnTo>
                  <a:close/>
                </a:path>
                <a:path w="8724900" h="1209040">
                  <a:moveTo>
                    <a:pt x="5271516" y="9144"/>
                  </a:moveTo>
                  <a:lnTo>
                    <a:pt x="5262371" y="9144"/>
                  </a:lnTo>
                  <a:lnTo>
                    <a:pt x="5262371" y="0"/>
                  </a:lnTo>
                  <a:lnTo>
                    <a:pt x="5271516" y="0"/>
                  </a:lnTo>
                  <a:lnTo>
                    <a:pt x="5271516" y="9144"/>
                  </a:lnTo>
                  <a:close/>
                </a:path>
                <a:path w="8724900" h="1209040">
                  <a:moveTo>
                    <a:pt x="5338571" y="9144"/>
                  </a:moveTo>
                  <a:lnTo>
                    <a:pt x="5300471" y="9144"/>
                  </a:lnTo>
                  <a:lnTo>
                    <a:pt x="5300471" y="0"/>
                  </a:lnTo>
                  <a:lnTo>
                    <a:pt x="5338571" y="0"/>
                  </a:lnTo>
                  <a:lnTo>
                    <a:pt x="5338571" y="9144"/>
                  </a:lnTo>
                  <a:close/>
                </a:path>
                <a:path w="8724900" h="1209040">
                  <a:moveTo>
                    <a:pt x="5376671" y="9144"/>
                  </a:moveTo>
                  <a:lnTo>
                    <a:pt x="5367528" y="9144"/>
                  </a:lnTo>
                  <a:lnTo>
                    <a:pt x="5367528" y="0"/>
                  </a:lnTo>
                  <a:lnTo>
                    <a:pt x="5376671" y="0"/>
                  </a:lnTo>
                  <a:lnTo>
                    <a:pt x="5376671" y="9144"/>
                  </a:lnTo>
                  <a:close/>
                </a:path>
                <a:path w="8724900" h="1209040">
                  <a:moveTo>
                    <a:pt x="5443728" y="9144"/>
                  </a:moveTo>
                  <a:lnTo>
                    <a:pt x="5405628" y="9144"/>
                  </a:lnTo>
                  <a:lnTo>
                    <a:pt x="5405628" y="0"/>
                  </a:lnTo>
                  <a:lnTo>
                    <a:pt x="5443728" y="0"/>
                  </a:lnTo>
                  <a:lnTo>
                    <a:pt x="5443728" y="9144"/>
                  </a:lnTo>
                  <a:close/>
                </a:path>
                <a:path w="8724900" h="1209040">
                  <a:moveTo>
                    <a:pt x="5481828" y="9144"/>
                  </a:moveTo>
                  <a:lnTo>
                    <a:pt x="5471160" y="9144"/>
                  </a:lnTo>
                  <a:lnTo>
                    <a:pt x="5471160" y="0"/>
                  </a:lnTo>
                  <a:lnTo>
                    <a:pt x="5481828" y="0"/>
                  </a:lnTo>
                  <a:lnTo>
                    <a:pt x="5481828" y="9144"/>
                  </a:lnTo>
                  <a:close/>
                </a:path>
                <a:path w="8724900" h="1209040">
                  <a:moveTo>
                    <a:pt x="5547360" y="9144"/>
                  </a:moveTo>
                  <a:lnTo>
                    <a:pt x="5509260" y="9144"/>
                  </a:lnTo>
                  <a:lnTo>
                    <a:pt x="5509260" y="0"/>
                  </a:lnTo>
                  <a:lnTo>
                    <a:pt x="5547360" y="0"/>
                  </a:lnTo>
                  <a:lnTo>
                    <a:pt x="5547360" y="9144"/>
                  </a:lnTo>
                  <a:close/>
                </a:path>
                <a:path w="8724900" h="1209040">
                  <a:moveTo>
                    <a:pt x="5585460" y="9144"/>
                  </a:moveTo>
                  <a:lnTo>
                    <a:pt x="5576316" y="9144"/>
                  </a:lnTo>
                  <a:lnTo>
                    <a:pt x="5576316" y="0"/>
                  </a:lnTo>
                  <a:lnTo>
                    <a:pt x="5585460" y="0"/>
                  </a:lnTo>
                  <a:lnTo>
                    <a:pt x="5585460" y="9144"/>
                  </a:lnTo>
                  <a:close/>
                </a:path>
                <a:path w="8724900" h="1209040">
                  <a:moveTo>
                    <a:pt x="5652516" y="9144"/>
                  </a:moveTo>
                  <a:lnTo>
                    <a:pt x="5614416" y="9144"/>
                  </a:lnTo>
                  <a:lnTo>
                    <a:pt x="5614416" y="0"/>
                  </a:lnTo>
                  <a:lnTo>
                    <a:pt x="5652516" y="0"/>
                  </a:lnTo>
                  <a:lnTo>
                    <a:pt x="5652516" y="9144"/>
                  </a:lnTo>
                  <a:close/>
                </a:path>
                <a:path w="8724900" h="1209040">
                  <a:moveTo>
                    <a:pt x="5690616" y="9144"/>
                  </a:moveTo>
                  <a:lnTo>
                    <a:pt x="5681471" y="9144"/>
                  </a:lnTo>
                  <a:lnTo>
                    <a:pt x="5681471" y="0"/>
                  </a:lnTo>
                  <a:lnTo>
                    <a:pt x="5690616" y="0"/>
                  </a:lnTo>
                  <a:lnTo>
                    <a:pt x="5690616" y="9144"/>
                  </a:lnTo>
                  <a:close/>
                </a:path>
                <a:path w="8724900" h="1209040">
                  <a:moveTo>
                    <a:pt x="5757671" y="9144"/>
                  </a:moveTo>
                  <a:lnTo>
                    <a:pt x="5719571" y="9144"/>
                  </a:lnTo>
                  <a:lnTo>
                    <a:pt x="5719571" y="0"/>
                  </a:lnTo>
                  <a:lnTo>
                    <a:pt x="5757671" y="0"/>
                  </a:lnTo>
                  <a:lnTo>
                    <a:pt x="5757671" y="9144"/>
                  </a:lnTo>
                  <a:close/>
                </a:path>
                <a:path w="8724900" h="1209040">
                  <a:moveTo>
                    <a:pt x="5795771" y="9144"/>
                  </a:moveTo>
                  <a:lnTo>
                    <a:pt x="5786628" y="9144"/>
                  </a:lnTo>
                  <a:lnTo>
                    <a:pt x="5786628" y="0"/>
                  </a:lnTo>
                  <a:lnTo>
                    <a:pt x="5795771" y="0"/>
                  </a:lnTo>
                  <a:lnTo>
                    <a:pt x="5795771" y="9144"/>
                  </a:lnTo>
                  <a:close/>
                </a:path>
                <a:path w="8724900" h="1209040">
                  <a:moveTo>
                    <a:pt x="5862828" y="9144"/>
                  </a:moveTo>
                  <a:lnTo>
                    <a:pt x="5824728" y="9144"/>
                  </a:lnTo>
                  <a:lnTo>
                    <a:pt x="5824728" y="0"/>
                  </a:lnTo>
                  <a:lnTo>
                    <a:pt x="5862828" y="0"/>
                  </a:lnTo>
                  <a:lnTo>
                    <a:pt x="5862828" y="9144"/>
                  </a:lnTo>
                  <a:close/>
                </a:path>
                <a:path w="8724900" h="1209040">
                  <a:moveTo>
                    <a:pt x="5900928" y="9144"/>
                  </a:moveTo>
                  <a:lnTo>
                    <a:pt x="5890260" y="9144"/>
                  </a:lnTo>
                  <a:lnTo>
                    <a:pt x="5890260" y="0"/>
                  </a:lnTo>
                  <a:lnTo>
                    <a:pt x="5900928" y="0"/>
                  </a:lnTo>
                  <a:lnTo>
                    <a:pt x="5900928" y="9144"/>
                  </a:lnTo>
                  <a:close/>
                </a:path>
                <a:path w="8724900" h="1209040">
                  <a:moveTo>
                    <a:pt x="5966460" y="9144"/>
                  </a:moveTo>
                  <a:lnTo>
                    <a:pt x="5928360" y="9144"/>
                  </a:lnTo>
                  <a:lnTo>
                    <a:pt x="5928360" y="0"/>
                  </a:lnTo>
                  <a:lnTo>
                    <a:pt x="5966460" y="0"/>
                  </a:lnTo>
                  <a:lnTo>
                    <a:pt x="5966460" y="9144"/>
                  </a:lnTo>
                  <a:close/>
                </a:path>
                <a:path w="8724900" h="1209040">
                  <a:moveTo>
                    <a:pt x="6004560" y="9144"/>
                  </a:moveTo>
                  <a:lnTo>
                    <a:pt x="5995416" y="9144"/>
                  </a:lnTo>
                  <a:lnTo>
                    <a:pt x="5995416" y="0"/>
                  </a:lnTo>
                  <a:lnTo>
                    <a:pt x="6004560" y="0"/>
                  </a:lnTo>
                  <a:lnTo>
                    <a:pt x="6004560" y="9144"/>
                  </a:lnTo>
                  <a:close/>
                </a:path>
                <a:path w="8724900" h="1209040">
                  <a:moveTo>
                    <a:pt x="6071616" y="9144"/>
                  </a:moveTo>
                  <a:lnTo>
                    <a:pt x="6033516" y="9144"/>
                  </a:lnTo>
                  <a:lnTo>
                    <a:pt x="6033516" y="0"/>
                  </a:lnTo>
                  <a:lnTo>
                    <a:pt x="6071616" y="0"/>
                  </a:lnTo>
                  <a:lnTo>
                    <a:pt x="6071616" y="9144"/>
                  </a:lnTo>
                  <a:close/>
                </a:path>
                <a:path w="8724900" h="1209040">
                  <a:moveTo>
                    <a:pt x="6109716" y="9144"/>
                  </a:moveTo>
                  <a:lnTo>
                    <a:pt x="6100571" y="9144"/>
                  </a:lnTo>
                  <a:lnTo>
                    <a:pt x="6100571" y="0"/>
                  </a:lnTo>
                  <a:lnTo>
                    <a:pt x="6109716" y="0"/>
                  </a:lnTo>
                  <a:lnTo>
                    <a:pt x="6109716" y="9144"/>
                  </a:lnTo>
                  <a:close/>
                </a:path>
                <a:path w="8724900" h="1209040">
                  <a:moveTo>
                    <a:pt x="6176771" y="9144"/>
                  </a:moveTo>
                  <a:lnTo>
                    <a:pt x="6138671" y="9144"/>
                  </a:lnTo>
                  <a:lnTo>
                    <a:pt x="6138671" y="0"/>
                  </a:lnTo>
                  <a:lnTo>
                    <a:pt x="6176771" y="0"/>
                  </a:lnTo>
                  <a:lnTo>
                    <a:pt x="6176771" y="9144"/>
                  </a:lnTo>
                  <a:close/>
                </a:path>
                <a:path w="8724900" h="1209040">
                  <a:moveTo>
                    <a:pt x="6214871" y="9144"/>
                  </a:moveTo>
                  <a:lnTo>
                    <a:pt x="6205728" y="9144"/>
                  </a:lnTo>
                  <a:lnTo>
                    <a:pt x="6205728" y="0"/>
                  </a:lnTo>
                  <a:lnTo>
                    <a:pt x="6214871" y="0"/>
                  </a:lnTo>
                  <a:lnTo>
                    <a:pt x="6214871" y="9144"/>
                  </a:lnTo>
                  <a:close/>
                </a:path>
                <a:path w="8724900" h="1209040">
                  <a:moveTo>
                    <a:pt x="6281928" y="9144"/>
                  </a:moveTo>
                  <a:lnTo>
                    <a:pt x="6243828" y="9144"/>
                  </a:lnTo>
                  <a:lnTo>
                    <a:pt x="6243828" y="0"/>
                  </a:lnTo>
                  <a:lnTo>
                    <a:pt x="6281928" y="0"/>
                  </a:lnTo>
                  <a:lnTo>
                    <a:pt x="6281928" y="9144"/>
                  </a:lnTo>
                  <a:close/>
                </a:path>
                <a:path w="8724900" h="1209040">
                  <a:moveTo>
                    <a:pt x="6320028" y="9144"/>
                  </a:moveTo>
                  <a:lnTo>
                    <a:pt x="6309360" y="9144"/>
                  </a:lnTo>
                  <a:lnTo>
                    <a:pt x="6309360" y="0"/>
                  </a:lnTo>
                  <a:lnTo>
                    <a:pt x="6320028" y="0"/>
                  </a:lnTo>
                  <a:lnTo>
                    <a:pt x="6320028" y="9144"/>
                  </a:lnTo>
                  <a:close/>
                </a:path>
                <a:path w="8724900" h="1209040">
                  <a:moveTo>
                    <a:pt x="6385560" y="9144"/>
                  </a:moveTo>
                  <a:lnTo>
                    <a:pt x="6347460" y="9144"/>
                  </a:lnTo>
                  <a:lnTo>
                    <a:pt x="6347460" y="0"/>
                  </a:lnTo>
                  <a:lnTo>
                    <a:pt x="6385560" y="0"/>
                  </a:lnTo>
                  <a:lnTo>
                    <a:pt x="6385560" y="9144"/>
                  </a:lnTo>
                  <a:close/>
                </a:path>
                <a:path w="8724900" h="1209040">
                  <a:moveTo>
                    <a:pt x="6423660" y="9144"/>
                  </a:moveTo>
                  <a:lnTo>
                    <a:pt x="6414516" y="9144"/>
                  </a:lnTo>
                  <a:lnTo>
                    <a:pt x="6414516" y="0"/>
                  </a:lnTo>
                  <a:lnTo>
                    <a:pt x="6423660" y="0"/>
                  </a:lnTo>
                  <a:lnTo>
                    <a:pt x="6423660" y="9144"/>
                  </a:lnTo>
                  <a:close/>
                </a:path>
                <a:path w="8724900" h="1209040">
                  <a:moveTo>
                    <a:pt x="6490716" y="9144"/>
                  </a:moveTo>
                  <a:lnTo>
                    <a:pt x="6452616" y="9144"/>
                  </a:lnTo>
                  <a:lnTo>
                    <a:pt x="6452616" y="0"/>
                  </a:lnTo>
                  <a:lnTo>
                    <a:pt x="6490716" y="0"/>
                  </a:lnTo>
                  <a:lnTo>
                    <a:pt x="6490716" y="9144"/>
                  </a:lnTo>
                  <a:close/>
                </a:path>
                <a:path w="8724900" h="1209040">
                  <a:moveTo>
                    <a:pt x="6528816" y="9144"/>
                  </a:moveTo>
                  <a:lnTo>
                    <a:pt x="6519671" y="9144"/>
                  </a:lnTo>
                  <a:lnTo>
                    <a:pt x="6519671" y="0"/>
                  </a:lnTo>
                  <a:lnTo>
                    <a:pt x="6528816" y="0"/>
                  </a:lnTo>
                  <a:lnTo>
                    <a:pt x="6528816" y="9144"/>
                  </a:lnTo>
                  <a:close/>
                </a:path>
                <a:path w="8724900" h="1209040">
                  <a:moveTo>
                    <a:pt x="6595871" y="9144"/>
                  </a:moveTo>
                  <a:lnTo>
                    <a:pt x="6557771" y="9144"/>
                  </a:lnTo>
                  <a:lnTo>
                    <a:pt x="6557771" y="0"/>
                  </a:lnTo>
                  <a:lnTo>
                    <a:pt x="6595871" y="0"/>
                  </a:lnTo>
                  <a:lnTo>
                    <a:pt x="6595871" y="9144"/>
                  </a:lnTo>
                  <a:close/>
                </a:path>
                <a:path w="8724900" h="1209040">
                  <a:moveTo>
                    <a:pt x="6633971" y="9144"/>
                  </a:moveTo>
                  <a:lnTo>
                    <a:pt x="6624828" y="9144"/>
                  </a:lnTo>
                  <a:lnTo>
                    <a:pt x="6624828" y="0"/>
                  </a:lnTo>
                  <a:lnTo>
                    <a:pt x="6633971" y="0"/>
                  </a:lnTo>
                  <a:lnTo>
                    <a:pt x="6633971" y="9144"/>
                  </a:lnTo>
                  <a:close/>
                </a:path>
                <a:path w="8724900" h="1209040">
                  <a:moveTo>
                    <a:pt x="6701028" y="9144"/>
                  </a:moveTo>
                  <a:lnTo>
                    <a:pt x="6662928" y="9144"/>
                  </a:lnTo>
                  <a:lnTo>
                    <a:pt x="6662928" y="0"/>
                  </a:lnTo>
                  <a:lnTo>
                    <a:pt x="6701028" y="0"/>
                  </a:lnTo>
                  <a:lnTo>
                    <a:pt x="6701028" y="9144"/>
                  </a:lnTo>
                  <a:close/>
                </a:path>
                <a:path w="8724900" h="1209040">
                  <a:moveTo>
                    <a:pt x="6739128" y="9144"/>
                  </a:moveTo>
                  <a:lnTo>
                    <a:pt x="6728460" y="9144"/>
                  </a:lnTo>
                  <a:lnTo>
                    <a:pt x="6728460" y="0"/>
                  </a:lnTo>
                  <a:lnTo>
                    <a:pt x="6739128" y="0"/>
                  </a:lnTo>
                  <a:lnTo>
                    <a:pt x="6739128" y="9144"/>
                  </a:lnTo>
                  <a:close/>
                </a:path>
                <a:path w="8724900" h="1209040">
                  <a:moveTo>
                    <a:pt x="6804660" y="9144"/>
                  </a:moveTo>
                  <a:lnTo>
                    <a:pt x="6766560" y="9144"/>
                  </a:lnTo>
                  <a:lnTo>
                    <a:pt x="6766560" y="0"/>
                  </a:lnTo>
                  <a:lnTo>
                    <a:pt x="6804660" y="0"/>
                  </a:lnTo>
                  <a:lnTo>
                    <a:pt x="6804660" y="9144"/>
                  </a:lnTo>
                  <a:close/>
                </a:path>
                <a:path w="8724900" h="1209040">
                  <a:moveTo>
                    <a:pt x="6842760" y="9144"/>
                  </a:moveTo>
                  <a:lnTo>
                    <a:pt x="6833616" y="9144"/>
                  </a:lnTo>
                  <a:lnTo>
                    <a:pt x="6833616" y="0"/>
                  </a:lnTo>
                  <a:lnTo>
                    <a:pt x="6842760" y="0"/>
                  </a:lnTo>
                  <a:lnTo>
                    <a:pt x="6842760" y="9144"/>
                  </a:lnTo>
                  <a:close/>
                </a:path>
                <a:path w="8724900" h="1209040">
                  <a:moveTo>
                    <a:pt x="6909816" y="9144"/>
                  </a:moveTo>
                  <a:lnTo>
                    <a:pt x="6871716" y="9144"/>
                  </a:lnTo>
                  <a:lnTo>
                    <a:pt x="6871716" y="0"/>
                  </a:lnTo>
                  <a:lnTo>
                    <a:pt x="6909816" y="0"/>
                  </a:lnTo>
                  <a:lnTo>
                    <a:pt x="6909816" y="9144"/>
                  </a:lnTo>
                  <a:close/>
                </a:path>
                <a:path w="8724900" h="1209040">
                  <a:moveTo>
                    <a:pt x="6947916" y="9144"/>
                  </a:moveTo>
                  <a:lnTo>
                    <a:pt x="6938771" y="9144"/>
                  </a:lnTo>
                  <a:lnTo>
                    <a:pt x="6938771" y="0"/>
                  </a:lnTo>
                  <a:lnTo>
                    <a:pt x="6947916" y="0"/>
                  </a:lnTo>
                  <a:lnTo>
                    <a:pt x="6947916" y="9144"/>
                  </a:lnTo>
                  <a:close/>
                </a:path>
                <a:path w="8724900" h="1209040">
                  <a:moveTo>
                    <a:pt x="7014971" y="9144"/>
                  </a:moveTo>
                  <a:lnTo>
                    <a:pt x="6976871" y="9144"/>
                  </a:lnTo>
                  <a:lnTo>
                    <a:pt x="6976871" y="0"/>
                  </a:lnTo>
                  <a:lnTo>
                    <a:pt x="7014971" y="0"/>
                  </a:lnTo>
                  <a:lnTo>
                    <a:pt x="7014971" y="9144"/>
                  </a:lnTo>
                  <a:close/>
                </a:path>
                <a:path w="8724900" h="1209040">
                  <a:moveTo>
                    <a:pt x="7053071" y="9144"/>
                  </a:moveTo>
                  <a:lnTo>
                    <a:pt x="7043928" y="9144"/>
                  </a:lnTo>
                  <a:lnTo>
                    <a:pt x="7043928" y="0"/>
                  </a:lnTo>
                  <a:lnTo>
                    <a:pt x="7053071" y="0"/>
                  </a:lnTo>
                  <a:lnTo>
                    <a:pt x="7053071" y="9144"/>
                  </a:lnTo>
                  <a:close/>
                </a:path>
                <a:path w="8724900" h="1209040">
                  <a:moveTo>
                    <a:pt x="7120128" y="9144"/>
                  </a:moveTo>
                  <a:lnTo>
                    <a:pt x="7082028" y="9144"/>
                  </a:lnTo>
                  <a:lnTo>
                    <a:pt x="7082028" y="0"/>
                  </a:lnTo>
                  <a:lnTo>
                    <a:pt x="7120128" y="0"/>
                  </a:lnTo>
                  <a:lnTo>
                    <a:pt x="7120128" y="9144"/>
                  </a:lnTo>
                  <a:close/>
                </a:path>
                <a:path w="8724900" h="1209040">
                  <a:moveTo>
                    <a:pt x="7158228" y="9144"/>
                  </a:moveTo>
                  <a:lnTo>
                    <a:pt x="7147560" y="9144"/>
                  </a:lnTo>
                  <a:lnTo>
                    <a:pt x="7147560" y="0"/>
                  </a:lnTo>
                  <a:lnTo>
                    <a:pt x="7158228" y="0"/>
                  </a:lnTo>
                  <a:lnTo>
                    <a:pt x="7158228" y="9144"/>
                  </a:lnTo>
                  <a:close/>
                </a:path>
                <a:path w="8724900" h="1209040">
                  <a:moveTo>
                    <a:pt x="7223760" y="9144"/>
                  </a:moveTo>
                  <a:lnTo>
                    <a:pt x="7185660" y="9144"/>
                  </a:lnTo>
                  <a:lnTo>
                    <a:pt x="7185660" y="0"/>
                  </a:lnTo>
                  <a:lnTo>
                    <a:pt x="7223760" y="0"/>
                  </a:lnTo>
                  <a:lnTo>
                    <a:pt x="7223760" y="9144"/>
                  </a:lnTo>
                  <a:close/>
                </a:path>
                <a:path w="8724900" h="1209040">
                  <a:moveTo>
                    <a:pt x="7261860" y="9144"/>
                  </a:moveTo>
                  <a:lnTo>
                    <a:pt x="7252716" y="9144"/>
                  </a:lnTo>
                  <a:lnTo>
                    <a:pt x="7252716" y="0"/>
                  </a:lnTo>
                  <a:lnTo>
                    <a:pt x="7261860" y="0"/>
                  </a:lnTo>
                  <a:lnTo>
                    <a:pt x="7261860" y="9144"/>
                  </a:lnTo>
                  <a:close/>
                </a:path>
                <a:path w="8724900" h="1209040">
                  <a:moveTo>
                    <a:pt x="7328916" y="9144"/>
                  </a:moveTo>
                  <a:lnTo>
                    <a:pt x="7290816" y="9144"/>
                  </a:lnTo>
                  <a:lnTo>
                    <a:pt x="7290816" y="0"/>
                  </a:lnTo>
                  <a:lnTo>
                    <a:pt x="7328916" y="0"/>
                  </a:lnTo>
                  <a:lnTo>
                    <a:pt x="7328916" y="9144"/>
                  </a:lnTo>
                  <a:close/>
                </a:path>
                <a:path w="8724900" h="1209040">
                  <a:moveTo>
                    <a:pt x="7367016" y="9144"/>
                  </a:moveTo>
                  <a:lnTo>
                    <a:pt x="7357871" y="9144"/>
                  </a:lnTo>
                  <a:lnTo>
                    <a:pt x="7357871" y="0"/>
                  </a:lnTo>
                  <a:lnTo>
                    <a:pt x="7367016" y="0"/>
                  </a:lnTo>
                  <a:lnTo>
                    <a:pt x="7367016" y="9144"/>
                  </a:lnTo>
                  <a:close/>
                </a:path>
                <a:path w="8724900" h="1209040">
                  <a:moveTo>
                    <a:pt x="7434071" y="9144"/>
                  </a:moveTo>
                  <a:lnTo>
                    <a:pt x="7395971" y="9144"/>
                  </a:lnTo>
                  <a:lnTo>
                    <a:pt x="7395971" y="0"/>
                  </a:lnTo>
                  <a:lnTo>
                    <a:pt x="7434071" y="0"/>
                  </a:lnTo>
                  <a:lnTo>
                    <a:pt x="7434071" y="9144"/>
                  </a:lnTo>
                  <a:close/>
                </a:path>
                <a:path w="8724900" h="1209040">
                  <a:moveTo>
                    <a:pt x="7472171" y="9144"/>
                  </a:moveTo>
                  <a:lnTo>
                    <a:pt x="7463028" y="9144"/>
                  </a:lnTo>
                  <a:lnTo>
                    <a:pt x="7463028" y="0"/>
                  </a:lnTo>
                  <a:lnTo>
                    <a:pt x="7472171" y="0"/>
                  </a:lnTo>
                  <a:lnTo>
                    <a:pt x="7472171" y="9144"/>
                  </a:lnTo>
                  <a:close/>
                </a:path>
                <a:path w="8724900" h="1209040">
                  <a:moveTo>
                    <a:pt x="7539228" y="9144"/>
                  </a:moveTo>
                  <a:lnTo>
                    <a:pt x="7501128" y="9144"/>
                  </a:lnTo>
                  <a:lnTo>
                    <a:pt x="7501128" y="0"/>
                  </a:lnTo>
                  <a:lnTo>
                    <a:pt x="7539228" y="0"/>
                  </a:lnTo>
                  <a:lnTo>
                    <a:pt x="7539228" y="9144"/>
                  </a:lnTo>
                  <a:close/>
                </a:path>
                <a:path w="8724900" h="1209040">
                  <a:moveTo>
                    <a:pt x="7577328" y="9144"/>
                  </a:moveTo>
                  <a:lnTo>
                    <a:pt x="7566660" y="9144"/>
                  </a:lnTo>
                  <a:lnTo>
                    <a:pt x="7566660" y="0"/>
                  </a:lnTo>
                  <a:lnTo>
                    <a:pt x="7577328" y="0"/>
                  </a:lnTo>
                  <a:lnTo>
                    <a:pt x="7577328" y="9144"/>
                  </a:lnTo>
                  <a:close/>
                </a:path>
                <a:path w="8724900" h="1209040">
                  <a:moveTo>
                    <a:pt x="7642860" y="9144"/>
                  </a:moveTo>
                  <a:lnTo>
                    <a:pt x="7604760" y="9144"/>
                  </a:lnTo>
                  <a:lnTo>
                    <a:pt x="7604760" y="0"/>
                  </a:lnTo>
                  <a:lnTo>
                    <a:pt x="7642860" y="0"/>
                  </a:lnTo>
                  <a:lnTo>
                    <a:pt x="7642860" y="9144"/>
                  </a:lnTo>
                  <a:close/>
                </a:path>
                <a:path w="8724900" h="1209040">
                  <a:moveTo>
                    <a:pt x="7680960" y="9144"/>
                  </a:moveTo>
                  <a:lnTo>
                    <a:pt x="7671816" y="9144"/>
                  </a:lnTo>
                  <a:lnTo>
                    <a:pt x="7671816" y="0"/>
                  </a:lnTo>
                  <a:lnTo>
                    <a:pt x="7680960" y="0"/>
                  </a:lnTo>
                  <a:lnTo>
                    <a:pt x="7680960" y="9144"/>
                  </a:lnTo>
                  <a:close/>
                </a:path>
                <a:path w="8724900" h="1209040">
                  <a:moveTo>
                    <a:pt x="7748016" y="9144"/>
                  </a:moveTo>
                  <a:lnTo>
                    <a:pt x="7709916" y="9144"/>
                  </a:lnTo>
                  <a:lnTo>
                    <a:pt x="7709916" y="0"/>
                  </a:lnTo>
                  <a:lnTo>
                    <a:pt x="7748016" y="0"/>
                  </a:lnTo>
                  <a:lnTo>
                    <a:pt x="7748016" y="9144"/>
                  </a:lnTo>
                  <a:close/>
                </a:path>
                <a:path w="8724900" h="1209040">
                  <a:moveTo>
                    <a:pt x="7786116" y="9144"/>
                  </a:moveTo>
                  <a:lnTo>
                    <a:pt x="7776971" y="9144"/>
                  </a:lnTo>
                  <a:lnTo>
                    <a:pt x="7776971" y="0"/>
                  </a:lnTo>
                  <a:lnTo>
                    <a:pt x="7786116" y="0"/>
                  </a:lnTo>
                  <a:lnTo>
                    <a:pt x="7786116" y="9144"/>
                  </a:lnTo>
                  <a:close/>
                </a:path>
                <a:path w="8724900" h="1209040">
                  <a:moveTo>
                    <a:pt x="7853171" y="9144"/>
                  </a:moveTo>
                  <a:lnTo>
                    <a:pt x="7815071" y="9144"/>
                  </a:lnTo>
                  <a:lnTo>
                    <a:pt x="7815071" y="0"/>
                  </a:lnTo>
                  <a:lnTo>
                    <a:pt x="7853171" y="0"/>
                  </a:lnTo>
                  <a:lnTo>
                    <a:pt x="7853171" y="9144"/>
                  </a:lnTo>
                  <a:close/>
                </a:path>
                <a:path w="8724900" h="1209040">
                  <a:moveTo>
                    <a:pt x="7891271" y="9144"/>
                  </a:moveTo>
                  <a:lnTo>
                    <a:pt x="7882128" y="9144"/>
                  </a:lnTo>
                  <a:lnTo>
                    <a:pt x="7882128" y="0"/>
                  </a:lnTo>
                  <a:lnTo>
                    <a:pt x="7891271" y="0"/>
                  </a:lnTo>
                  <a:lnTo>
                    <a:pt x="7891271" y="9144"/>
                  </a:lnTo>
                  <a:close/>
                </a:path>
                <a:path w="8724900" h="1209040">
                  <a:moveTo>
                    <a:pt x="7958328" y="9144"/>
                  </a:moveTo>
                  <a:lnTo>
                    <a:pt x="7920228" y="9144"/>
                  </a:lnTo>
                  <a:lnTo>
                    <a:pt x="7920228" y="0"/>
                  </a:lnTo>
                  <a:lnTo>
                    <a:pt x="7958328" y="0"/>
                  </a:lnTo>
                  <a:lnTo>
                    <a:pt x="7958328" y="9144"/>
                  </a:lnTo>
                  <a:close/>
                </a:path>
                <a:path w="8724900" h="1209040">
                  <a:moveTo>
                    <a:pt x="7996428" y="9144"/>
                  </a:moveTo>
                  <a:lnTo>
                    <a:pt x="7985760" y="9144"/>
                  </a:lnTo>
                  <a:lnTo>
                    <a:pt x="7985760" y="0"/>
                  </a:lnTo>
                  <a:lnTo>
                    <a:pt x="7996428" y="0"/>
                  </a:lnTo>
                  <a:lnTo>
                    <a:pt x="7996428" y="9144"/>
                  </a:lnTo>
                  <a:close/>
                </a:path>
                <a:path w="8724900" h="1209040">
                  <a:moveTo>
                    <a:pt x="8061960" y="9144"/>
                  </a:moveTo>
                  <a:lnTo>
                    <a:pt x="8023860" y="9144"/>
                  </a:lnTo>
                  <a:lnTo>
                    <a:pt x="8023860" y="0"/>
                  </a:lnTo>
                  <a:lnTo>
                    <a:pt x="8061960" y="0"/>
                  </a:lnTo>
                  <a:lnTo>
                    <a:pt x="8061960" y="9144"/>
                  </a:lnTo>
                  <a:close/>
                </a:path>
                <a:path w="8724900" h="1209040">
                  <a:moveTo>
                    <a:pt x="8100060" y="9144"/>
                  </a:moveTo>
                  <a:lnTo>
                    <a:pt x="8090916" y="9144"/>
                  </a:lnTo>
                  <a:lnTo>
                    <a:pt x="8090916" y="0"/>
                  </a:lnTo>
                  <a:lnTo>
                    <a:pt x="8100060" y="0"/>
                  </a:lnTo>
                  <a:lnTo>
                    <a:pt x="8100060" y="9144"/>
                  </a:lnTo>
                  <a:close/>
                </a:path>
                <a:path w="8724900" h="1209040">
                  <a:moveTo>
                    <a:pt x="8167116" y="9144"/>
                  </a:moveTo>
                  <a:lnTo>
                    <a:pt x="8129016" y="9144"/>
                  </a:lnTo>
                  <a:lnTo>
                    <a:pt x="8129016" y="0"/>
                  </a:lnTo>
                  <a:lnTo>
                    <a:pt x="8167116" y="0"/>
                  </a:lnTo>
                  <a:lnTo>
                    <a:pt x="8167116" y="9144"/>
                  </a:lnTo>
                  <a:close/>
                </a:path>
                <a:path w="8724900" h="1209040">
                  <a:moveTo>
                    <a:pt x="8205216" y="9144"/>
                  </a:moveTo>
                  <a:lnTo>
                    <a:pt x="8196071" y="9144"/>
                  </a:lnTo>
                  <a:lnTo>
                    <a:pt x="8196071" y="0"/>
                  </a:lnTo>
                  <a:lnTo>
                    <a:pt x="8205216" y="0"/>
                  </a:lnTo>
                  <a:lnTo>
                    <a:pt x="8205216" y="9144"/>
                  </a:lnTo>
                  <a:close/>
                </a:path>
                <a:path w="8724900" h="1209040">
                  <a:moveTo>
                    <a:pt x="8272271" y="9144"/>
                  </a:moveTo>
                  <a:lnTo>
                    <a:pt x="8234171" y="9144"/>
                  </a:lnTo>
                  <a:lnTo>
                    <a:pt x="8234171" y="0"/>
                  </a:lnTo>
                  <a:lnTo>
                    <a:pt x="8272271" y="0"/>
                  </a:lnTo>
                  <a:lnTo>
                    <a:pt x="8272271" y="9144"/>
                  </a:lnTo>
                  <a:close/>
                </a:path>
                <a:path w="8724900" h="1209040">
                  <a:moveTo>
                    <a:pt x="8310371" y="9144"/>
                  </a:moveTo>
                  <a:lnTo>
                    <a:pt x="8301228" y="9144"/>
                  </a:lnTo>
                  <a:lnTo>
                    <a:pt x="8301228" y="0"/>
                  </a:lnTo>
                  <a:lnTo>
                    <a:pt x="8310371" y="0"/>
                  </a:lnTo>
                  <a:lnTo>
                    <a:pt x="8310371" y="9144"/>
                  </a:lnTo>
                  <a:close/>
                </a:path>
                <a:path w="8724900" h="1209040">
                  <a:moveTo>
                    <a:pt x="8377428" y="9144"/>
                  </a:moveTo>
                  <a:lnTo>
                    <a:pt x="8339328" y="9144"/>
                  </a:lnTo>
                  <a:lnTo>
                    <a:pt x="8339328" y="0"/>
                  </a:lnTo>
                  <a:lnTo>
                    <a:pt x="8377428" y="0"/>
                  </a:lnTo>
                  <a:lnTo>
                    <a:pt x="8377428" y="9144"/>
                  </a:lnTo>
                  <a:close/>
                </a:path>
                <a:path w="8724900" h="1209040">
                  <a:moveTo>
                    <a:pt x="8415528" y="9144"/>
                  </a:moveTo>
                  <a:lnTo>
                    <a:pt x="8404860" y="9144"/>
                  </a:lnTo>
                  <a:lnTo>
                    <a:pt x="8404860" y="0"/>
                  </a:lnTo>
                  <a:lnTo>
                    <a:pt x="8415528" y="0"/>
                  </a:lnTo>
                  <a:lnTo>
                    <a:pt x="8415528" y="9144"/>
                  </a:lnTo>
                  <a:close/>
                </a:path>
                <a:path w="8724900" h="1209040">
                  <a:moveTo>
                    <a:pt x="8481060" y="9144"/>
                  </a:moveTo>
                  <a:lnTo>
                    <a:pt x="8442960" y="9144"/>
                  </a:lnTo>
                  <a:lnTo>
                    <a:pt x="8442960" y="0"/>
                  </a:lnTo>
                  <a:lnTo>
                    <a:pt x="8481060" y="0"/>
                  </a:lnTo>
                  <a:lnTo>
                    <a:pt x="8481060" y="9144"/>
                  </a:lnTo>
                  <a:close/>
                </a:path>
                <a:path w="8724900" h="1209040">
                  <a:moveTo>
                    <a:pt x="8519160" y="9144"/>
                  </a:moveTo>
                  <a:lnTo>
                    <a:pt x="8510016" y="9144"/>
                  </a:lnTo>
                  <a:lnTo>
                    <a:pt x="8510016" y="0"/>
                  </a:lnTo>
                  <a:lnTo>
                    <a:pt x="8519160" y="0"/>
                  </a:lnTo>
                  <a:lnTo>
                    <a:pt x="8519160" y="9144"/>
                  </a:lnTo>
                  <a:close/>
                </a:path>
                <a:path w="8724900" h="1209040">
                  <a:moveTo>
                    <a:pt x="8586216" y="9144"/>
                  </a:moveTo>
                  <a:lnTo>
                    <a:pt x="8548116" y="9144"/>
                  </a:lnTo>
                  <a:lnTo>
                    <a:pt x="8548116" y="0"/>
                  </a:lnTo>
                  <a:lnTo>
                    <a:pt x="8586216" y="0"/>
                  </a:lnTo>
                  <a:lnTo>
                    <a:pt x="8586216" y="9144"/>
                  </a:lnTo>
                  <a:close/>
                </a:path>
                <a:path w="8724900" h="1209040">
                  <a:moveTo>
                    <a:pt x="8624316" y="9144"/>
                  </a:moveTo>
                  <a:lnTo>
                    <a:pt x="8615171" y="9144"/>
                  </a:lnTo>
                  <a:lnTo>
                    <a:pt x="8615171" y="0"/>
                  </a:lnTo>
                  <a:lnTo>
                    <a:pt x="8624316" y="0"/>
                  </a:lnTo>
                  <a:lnTo>
                    <a:pt x="8624316" y="9144"/>
                  </a:lnTo>
                  <a:close/>
                </a:path>
                <a:path w="8724900" h="1209040">
                  <a:moveTo>
                    <a:pt x="8691371" y="9144"/>
                  </a:moveTo>
                  <a:lnTo>
                    <a:pt x="8653271" y="9144"/>
                  </a:lnTo>
                  <a:lnTo>
                    <a:pt x="8653271" y="0"/>
                  </a:lnTo>
                  <a:lnTo>
                    <a:pt x="8691371" y="0"/>
                  </a:lnTo>
                  <a:lnTo>
                    <a:pt x="8691371" y="9144"/>
                  </a:lnTo>
                  <a:close/>
                </a:path>
                <a:path w="8724900" h="1209040">
                  <a:moveTo>
                    <a:pt x="8724900" y="9144"/>
                  </a:moveTo>
                  <a:lnTo>
                    <a:pt x="8720328" y="9144"/>
                  </a:lnTo>
                  <a:lnTo>
                    <a:pt x="8720328" y="0"/>
                  </a:lnTo>
                  <a:lnTo>
                    <a:pt x="8723376" y="0"/>
                  </a:lnTo>
                  <a:lnTo>
                    <a:pt x="8724900" y="1524"/>
                  </a:lnTo>
                  <a:lnTo>
                    <a:pt x="8724900" y="9144"/>
                  </a:lnTo>
                  <a:close/>
                </a:path>
                <a:path w="8724900" h="1209040">
                  <a:moveTo>
                    <a:pt x="8724900" y="13716"/>
                  </a:moveTo>
                  <a:lnTo>
                    <a:pt x="8715756" y="13716"/>
                  </a:lnTo>
                  <a:lnTo>
                    <a:pt x="8715756" y="4571"/>
                  </a:lnTo>
                  <a:lnTo>
                    <a:pt x="8720328" y="9144"/>
                  </a:lnTo>
                  <a:lnTo>
                    <a:pt x="8724900" y="9144"/>
                  </a:lnTo>
                  <a:lnTo>
                    <a:pt x="8724900" y="13716"/>
                  </a:lnTo>
                  <a:close/>
                </a:path>
                <a:path w="8724900" h="1209040">
                  <a:moveTo>
                    <a:pt x="8724900" y="79248"/>
                  </a:moveTo>
                  <a:lnTo>
                    <a:pt x="8715756" y="79248"/>
                  </a:lnTo>
                  <a:lnTo>
                    <a:pt x="8715756" y="41148"/>
                  </a:lnTo>
                  <a:lnTo>
                    <a:pt x="8724900" y="41148"/>
                  </a:lnTo>
                  <a:lnTo>
                    <a:pt x="8724900" y="79248"/>
                  </a:lnTo>
                  <a:close/>
                </a:path>
                <a:path w="8724900" h="1209040">
                  <a:moveTo>
                    <a:pt x="8724900" y="117348"/>
                  </a:moveTo>
                  <a:lnTo>
                    <a:pt x="8715756" y="117348"/>
                  </a:lnTo>
                  <a:lnTo>
                    <a:pt x="8715756" y="108203"/>
                  </a:lnTo>
                  <a:lnTo>
                    <a:pt x="8724900" y="108203"/>
                  </a:lnTo>
                  <a:lnTo>
                    <a:pt x="8724900" y="117348"/>
                  </a:lnTo>
                  <a:close/>
                </a:path>
                <a:path w="8724900" h="1209040">
                  <a:moveTo>
                    <a:pt x="8724900" y="184403"/>
                  </a:moveTo>
                  <a:lnTo>
                    <a:pt x="8715756" y="184403"/>
                  </a:lnTo>
                  <a:lnTo>
                    <a:pt x="8715756" y="146303"/>
                  </a:lnTo>
                  <a:lnTo>
                    <a:pt x="8724900" y="146303"/>
                  </a:lnTo>
                  <a:lnTo>
                    <a:pt x="8724900" y="184403"/>
                  </a:lnTo>
                  <a:close/>
                </a:path>
                <a:path w="8724900" h="1209040">
                  <a:moveTo>
                    <a:pt x="8724900" y="222503"/>
                  </a:moveTo>
                  <a:lnTo>
                    <a:pt x="8715756" y="222503"/>
                  </a:lnTo>
                  <a:lnTo>
                    <a:pt x="8715756" y="213360"/>
                  </a:lnTo>
                  <a:lnTo>
                    <a:pt x="8724900" y="213360"/>
                  </a:lnTo>
                  <a:lnTo>
                    <a:pt x="8724900" y="222503"/>
                  </a:lnTo>
                  <a:close/>
                </a:path>
                <a:path w="8724900" h="1209040">
                  <a:moveTo>
                    <a:pt x="8724900" y="289560"/>
                  </a:moveTo>
                  <a:lnTo>
                    <a:pt x="8715756" y="289560"/>
                  </a:lnTo>
                  <a:lnTo>
                    <a:pt x="8715756" y="251460"/>
                  </a:lnTo>
                  <a:lnTo>
                    <a:pt x="8724900" y="251460"/>
                  </a:lnTo>
                  <a:lnTo>
                    <a:pt x="8724900" y="289560"/>
                  </a:lnTo>
                  <a:close/>
                </a:path>
                <a:path w="8724900" h="1209040">
                  <a:moveTo>
                    <a:pt x="8724900" y="327660"/>
                  </a:moveTo>
                  <a:lnTo>
                    <a:pt x="8715756" y="327660"/>
                  </a:lnTo>
                  <a:lnTo>
                    <a:pt x="8715756" y="318516"/>
                  </a:lnTo>
                  <a:lnTo>
                    <a:pt x="8724900" y="318516"/>
                  </a:lnTo>
                  <a:lnTo>
                    <a:pt x="8724900" y="327660"/>
                  </a:lnTo>
                  <a:close/>
                </a:path>
                <a:path w="8724900" h="1209040">
                  <a:moveTo>
                    <a:pt x="8724900" y="394716"/>
                  </a:moveTo>
                  <a:lnTo>
                    <a:pt x="8715756" y="394716"/>
                  </a:lnTo>
                  <a:lnTo>
                    <a:pt x="8715756" y="356616"/>
                  </a:lnTo>
                  <a:lnTo>
                    <a:pt x="8724900" y="356616"/>
                  </a:lnTo>
                  <a:lnTo>
                    <a:pt x="8724900" y="394716"/>
                  </a:lnTo>
                  <a:close/>
                </a:path>
                <a:path w="8724900" h="1209040">
                  <a:moveTo>
                    <a:pt x="8724900" y="432816"/>
                  </a:moveTo>
                  <a:lnTo>
                    <a:pt x="8715756" y="432816"/>
                  </a:lnTo>
                  <a:lnTo>
                    <a:pt x="8715756" y="422148"/>
                  </a:lnTo>
                  <a:lnTo>
                    <a:pt x="8724900" y="422148"/>
                  </a:lnTo>
                  <a:lnTo>
                    <a:pt x="8724900" y="432816"/>
                  </a:lnTo>
                  <a:close/>
                </a:path>
                <a:path w="8724900" h="1209040">
                  <a:moveTo>
                    <a:pt x="8724900" y="498348"/>
                  </a:moveTo>
                  <a:lnTo>
                    <a:pt x="8715756" y="498348"/>
                  </a:lnTo>
                  <a:lnTo>
                    <a:pt x="8715756" y="460248"/>
                  </a:lnTo>
                  <a:lnTo>
                    <a:pt x="8724900" y="460248"/>
                  </a:lnTo>
                  <a:lnTo>
                    <a:pt x="8724900" y="498348"/>
                  </a:lnTo>
                  <a:close/>
                </a:path>
                <a:path w="8724900" h="1209040">
                  <a:moveTo>
                    <a:pt x="8724900" y="536448"/>
                  </a:moveTo>
                  <a:lnTo>
                    <a:pt x="8715756" y="536448"/>
                  </a:lnTo>
                  <a:lnTo>
                    <a:pt x="8715756" y="527303"/>
                  </a:lnTo>
                  <a:lnTo>
                    <a:pt x="8724900" y="527303"/>
                  </a:lnTo>
                  <a:lnTo>
                    <a:pt x="8724900" y="536448"/>
                  </a:lnTo>
                  <a:close/>
                </a:path>
                <a:path w="8724900" h="1209040">
                  <a:moveTo>
                    <a:pt x="8724900" y="603503"/>
                  </a:moveTo>
                  <a:lnTo>
                    <a:pt x="8715756" y="603503"/>
                  </a:lnTo>
                  <a:lnTo>
                    <a:pt x="8715756" y="565403"/>
                  </a:lnTo>
                  <a:lnTo>
                    <a:pt x="8724900" y="565403"/>
                  </a:lnTo>
                  <a:lnTo>
                    <a:pt x="8724900" y="603503"/>
                  </a:lnTo>
                  <a:close/>
                </a:path>
                <a:path w="8724900" h="1209040">
                  <a:moveTo>
                    <a:pt x="8724900" y="641603"/>
                  </a:moveTo>
                  <a:lnTo>
                    <a:pt x="8715756" y="641603"/>
                  </a:lnTo>
                  <a:lnTo>
                    <a:pt x="8715756" y="632460"/>
                  </a:lnTo>
                  <a:lnTo>
                    <a:pt x="8724900" y="632460"/>
                  </a:lnTo>
                  <a:lnTo>
                    <a:pt x="8724900" y="641603"/>
                  </a:lnTo>
                  <a:close/>
                </a:path>
                <a:path w="8724900" h="1209040">
                  <a:moveTo>
                    <a:pt x="8724900" y="708660"/>
                  </a:moveTo>
                  <a:lnTo>
                    <a:pt x="8715756" y="708660"/>
                  </a:lnTo>
                  <a:lnTo>
                    <a:pt x="8715756" y="670560"/>
                  </a:lnTo>
                  <a:lnTo>
                    <a:pt x="8724900" y="670560"/>
                  </a:lnTo>
                  <a:lnTo>
                    <a:pt x="8724900" y="708660"/>
                  </a:lnTo>
                  <a:close/>
                </a:path>
                <a:path w="8724900" h="1209040">
                  <a:moveTo>
                    <a:pt x="8724900" y="746760"/>
                  </a:moveTo>
                  <a:lnTo>
                    <a:pt x="8715756" y="746760"/>
                  </a:lnTo>
                  <a:lnTo>
                    <a:pt x="8715756" y="737616"/>
                  </a:lnTo>
                  <a:lnTo>
                    <a:pt x="8724900" y="737616"/>
                  </a:lnTo>
                  <a:lnTo>
                    <a:pt x="8724900" y="746760"/>
                  </a:lnTo>
                  <a:close/>
                </a:path>
                <a:path w="8724900" h="1209040">
                  <a:moveTo>
                    <a:pt x="8724900" y="813816"/>
                  </a:moveTo>
                  <a:lnTo>
                    <a:pt x="8715756" y="813816"/>
                  </a:lnTo>
                  <a:lnTo>
                    <a:pt x="8715756" y="775716"/>
                  </a:lnTo>
                  <a:lnTo>
                    <a:pt x="8724900" y="775716"/>
                  </a:lnTo>
                  <a:lnTo>
                    <a:pt x="8724900" y="813816"/>
                  </a:lnTo>
                  <a:close/>
                </a:path>
                <a:path w="8724900" h="1209040">
                  <a:moveTo>
                    <a:pt x="8724900" y="851916"/>
                  </a:moveTo>
                  <a:lnTo>
                    <a:pt x="8715756" y="851916"/>
                  </a:lnTo>
                  <a:lnTo>
                    <a:pt x="8715756" y="841248"/>
                  </a:lnTo>
                  <a:lnTo>
                    <a:pt x="8724900" y="841248"/>
                  </a:lnTo>
                  <a:lnTo>
                    <a:pt x="8724900" y="851916"/>
                  </a:lnTo>
                  <a:close/>
                </a:path>
                <a:path w="8724900" h="1209040">
                  <a:moveTo>
                    <a:pt x="8724900" y="917448"/>
                  </a:moveTo>
                  <a:lnTo>
                    <a:pt x="8715756" y="917448"/>
                  </a:lnTo>
                  <a:lnTo>
                    <a:pt x="8715756" y="879348"/>
                  </a:lnTo>
                  <a:lnTo>
                    <a:pt x="8724900" y="879348"/>
                  </a:lnTo>
                  <a:lnTo>
                    <a:pt x="8724900" y="917448"/>
                  </a:lnTo>
                  <a:close/>
                </a:path>
                <a:path w="8724900" h="1209040">
                  <a:moveTo>
                    <a:pt x="8724900" y="955548"/>
                  </a:moveTo>
                  <a:lnTo>
                    <a:pt x="8715756" y="955548"/>
                  </a:lnTo>
                  <a:lnTo>
                    <a:pt x="8715756" y="946403"/>
                  </a:lnTo>
                  <a:lnTo>
                    <a:pt x="8724900" y="946403"/>
                  </a:lnTo>
                  <a:lnTo>
                    <a:pt x="8724900" y="955548"/>
                  </a:lnTo>
                  <a:close/>
                </a:path>
                <a:path w="8724900" h="1209040">
                  <a:moveTo>
                    <a:pt x="8724900" y="1022603"/>
                  </a:moveTo>
                  <a:lnTo>
                    <a:pt x="8715756" y="1022603"/>
                  </a:lnTo>
                  <a:lnTo>
                    <a:pt x="8715756" y="984503"/>
                  </a:lnTo>
                  <a:lnTo>
                    <a:pt x="8724900" y="984503"/>
                  </a:lnTo>
                  <a:lnTo>
                    <a:pt x="8724900" y="1022603"/>
                  </a:lnTo>
                  <a:close/>
                </a:path>
                <a:path w="8724900" h="1209040">
                  <a:moveTo>
                    <a:pt x="8724900" y="1060703"/>
                  </a:moveTo>
                  <a:lnTo>
                    <a:pt x="8715756" y="1060703"/>
                  </a:lnTo>
                  <a:lnTo>
                    <a:pt x="8715756" y="1051560"/>
                  </a:lnTo>
                  <a:lnTo>
                    <a:pt x="8724900" y="1051560"/>
                  </a:lnTo>
                  <a:lnTo>
                    <a:pt x="8724900" y="1060703"/>
                  </a:lnTo>
                  <a:close/>
                </a:path>
                <a:path w="8724900" h="1209040">
                  <a:moveTo>
                    <a:pt x="8724900" y="1127760"/>
                  </a:moveTo>
                  <a:lnTo>
                    <a:pt x="8715756" y="1127760"/>
                  </a:lnTo>
                  <a:lnTo>
                    <a:pt x="8715756" y="1089660"/>
                  </a:lnTo>
                  <a:lnTo>
                    <a:pt x="8724900" y="1089660"/>
                  </a:lnTo>
                  <a:lnTo>
                    <a:pt x="8724900" y="1127760"/>
                  </a:lnTo>
                  <a:close/>
                </a:path>
                <a:path w="8724900" h="1209040">
                  <a:moveTo>
                    <a:pt x="8724900" y="1165860"/>
                  </a:moveTo>
                  <a:lnTo>
                    <a:pt x="8715756" y="1165860"/>
                  </a:lnTo>
                  <a:lnTo>
                    <a:pt x="8715756" y="1156716"/>
                  </a:lnTo>
                  <a:lnTo>
                    <a:pt x="8724900" y="1156716"/>
                  </a:lnTo>
                  <a:lnTo>
                    <a:pt x="8724900" y="1165860"/>
                  </a:lnTo>
                  <a:close/>
                </a:path>
                <a:path w="8724900" h="1209040">
                  <a:moveTo>
                    <a:pt x="8715756" y="1203960"/>
                  </a:moveTo>
                  <a:lnTo>
                    <a:pt x="8715756" y="1194816"/>
                  </a:lnTo>
                  <a:lnTo>
                    <a:pt x="8724900" y="1194816"/>
                  </a:lnTo>
                  <a:lnTo>
                    <a:pt x="8724900" y="1199387"/>
                  </a:lnTo>
                  <a:lnTo>
                    <a:pt x="8720328" y="1199387"/>
                  </a:lnTo>
                  <a:lnTo>
                    <a:pt x="8715756" y="1203960"/>
                  </a:lnTo>
                  <a:close/>
                </a:path>
                <a:path w="8724900" h="1209040">
                  <a:moveTo>
                    <a:pt x="8723376" y="1208532"/>
                  </a:moveTo>
                  <a:lnTo>
                    <a:pt x="8692896" y="1208532"/>
                  </a:lnTo>
                  <a:lnTo>
                    <a:pt x="8692896" y="1199387"/>
                  </a:lnTo>
                  <a:lnTo>
                    <a:pt x="8715756" y="1199387"/>
                  </a:lnTo>
                  <a:lnTo>
                    <a:pt x="8715756" y="1203960"/>
                  </a:lnTo>
                  <a:lnTo>
                    <a:pt x="8724900" y="1203960"/>
                  </a:lnTo>
                  <a:lnTo>
                    <a:pt x="8724900" y="1207008"/>
                  </a:lnTo>
                  <a:lnTo>
                    <a:pt x="8723376" y="1208532"/>
                  </a:lnTo>
                  <a:close/>
                </a:path>
                <a:path w="8724900" h="1209040">
                  <a:moveTo>
                    <a:pt x="8724900" y="1203960"/>
                  </a:moveTo>
                  <a:lnTo>
                    <a:pt x="8715756" y="1203960"/>
                  </a:lnTo>
                  <a:lnTo>
                    <a:pt x="8720328" y="1199387"/>
                  </a:lnTo>
                  <a:lnTo>
                    <a:pt x="8724900" y="1199387"/>
                  </a:lnTo>
                  <a:lnTo>
                    <a:pt x="8724900" y="1203960"/>
                  </a:lnTo>
                  <a:close/>
                </a:path>
                <a:path w="8724900" h="1209040">
                  <a:moveTo>
                    <a:pt x="8663940" y="1208532"/>
                  </a:moveTo>
                  <a:lnTo>
                    <a:pt x="8654796" y="1208532"/>
                  </a:lnTo>
                  <a:lnTo>
                    <a:pt x="8654796" y="1199387"/>
                  </a:lnTo>
                  <a:lnTo>
                    <a:pt x="8663940" y="1199387"/>
                  </a:lnTo>
                  <a:lnTo>
                    <a:pt x="8663940" y="1208532"/>
                  </a:lnTo>
                  <a:close/>
                </a:path>
                <a:path w="8724900" h="1209040">
                  <a:moveTo>
                    <a:pt x="8625840" y="1208532"/>
                  </a:moveTo>
                  <a:lnTo>
                    <a:pt x="8587740" y="1208532"/>
                  </a:lnTo>
                  <a:lnTo>
                    <a:pt x="8587740" y="1199387"/>
                  </a:lnTo>
                  <a:lnTo>
                    <a:pt x="8625840" y="1199387"/>
                  </a:lnTo>
                  <a:lnTo>
                    <a:pt x="8625840" y="1208532"/>
                  </a:lnTo>
                  <a:close/>
                </a:path>
                <a:path w="8724900" h="1209040">
                  <a:moveTo>
                    <a:pt x="8558784" y="1208532"/>
                  </a:moveTo>
                  <a:lnTo>
                    <a:pt x="8549640" y="1208532"/>
                  </a:lnTo>
                  <a:lnTo>
                    <a:pt x="8549640" y="1199387"/>
                  </a:lnTo>
                  <a:lnTo>
                    <a:pt x="8558784" y="1199387"/>
                  </a:lnTo>
                  <a:lnTo>
                    <a:pt x="8558784" y="1208532"/>
                  </a:lnTo>
                  <a:close/>
                </a:path>
                <a:path w="8724900" h="1209040">
                  <a:moveTo>
                    <a:pt x="8520684" y="1208532"/>
                  </a:moveTo>
                  <a:lnTo>
                    <a:pt x="8482584" y="1208532"/>
                  </a:lnTo>
                  <a:lnTo>
                    <a:pt x="8482584" y="1199387"/>
                  </a:lnTo>
                  <a:lnTo>
                    <a:pt x="8520684" y="1199387"/>
                  </a:lnTo>
                  <a:lnTo>
                    <a:pt x="8520684" y="1208532"/>
                  </a:lnTo>
                  <a:close/>
                </a:path>
                <a:path w="8724900" h="1209040">
                  <a:moveTo>
                    <a:pt x="8453628" y="1208532"/>
                  </a:moveTo>
                  <a:lnTo>
                    <a:pt x="8444484" y="1208532"/>
                  </a:lnTo>
                  <a:lnTo>
                    <a:pt x="8444484" y="1199387"/>
                  </a:lnTo>
                  <a:lnTo>
                    <a:pt x="8453628" y="1199387"/>
                  </a:lnTo>
                  <a:lnTo>
                    <a:pt x="8453628" y="1208532"/>
                  </a:lnTo>
                  <a:close/>
                </a:path>
                <a:path w="8724900" h="1209040">
                  <a:moveTo>
                    <a:pt x="8415528" y="1208532"/>
                  </a:moveTo>
                  <a:lnTo>
                    <a:pt x="8377428" y="1208532"/>
                  </a:lnTo>
                  <a:lnTo>
                    <a:pt x="8377428" y="1199387"/>
                  </a:lnTo>
                  <a:lnTo>
                    <a:pt x="8415528" y="1199387"/>
                  </a:lnTo>
                  <a:lnTo>
                    <a:pt x="8415528" y="1208532"/>
                  </a:lnTo>
                  <a:close/>
                </a:path>
                <a:path w="8724900" h="1209040">
                  <a:moveTo>
                    <a:pt x="8349996" y="1208532"/>
                  </a:moveTo>
                  <a:lnTo>
                    <a:pt x="8339328" y="1208532"/>
                  </a:lnTo>
                  <a:lnTo>
                    <a:pt x="8339328" y="1199387"/>
                  </a:lnTo>
                  <a:lnTo>
                    <a:pt x="8349996" y="1199387"/>
                  </a:lnTo>
                  <a:lnTo>
                    <a:pt x="8349996" y="1208532"/>
                  </a:lnTo>
                  <a:close/>
                </a:path>
                <a:path w="8724900" h="1209040">
                  <a:moveTo>
                    <a:pt x="8311896" y="1208532"/>
                  </a:moveTo>
                  <a:lnTo>
                    <a:pt x="8273796" y="1208532"/>
                  </a:lnTo>
                  <a:lnTo>
                    <a:pt x="8273796" y="1199387"/>
                  </a:lnTo>
                  <a:lnTo>
                    <a:pt x="8311896" y="1199387"/>
                  </a:lnTo>
                  <a:lnTo>
                    <a:pt x="8311896" y="1208532"/>
                  </a:lnTo>
                  <a:close/>
                </a:path>
                <a:path w="8724900" h="1209040">
                  <a:moveTo>
                    <a:pt x="8244840" y="1208532"/>
                  </a:moveTo>
                  <a:lnTo>
                    <a:pt x="8235696" y="1208532"/>
                  </a:lnTo>
                  <a:lnTo>
                    <a:pt x="8235696" y="1199387"/>
                  </a:lnTo>
                  <a:lnTo>
                    <a:pt x="8244840" y="1199387"/>
                  </a:lnTo>
                  <a:lnTo>
                    <a:pt x="8244840" y="1208532"/>
                  </a:lnTo>
                  <a:close/>
                </a:path>
                <a:path w="8724900" h="1209040">
                  <a:moveTo>
                    <a:pt x="8206740" y="1208532"/>
                  </a:moveTo>
                  <a:lnTo>
                    <a:pt x="8168640" y="1208532"/>
                  </a:lnTo>
                  <a:lnTo>
                    <a:pt x="8168640" y="1199387"/>
                  </a:lnTo>
                  <a:lnTo>
                    <a:pt x="8206740" y="1199387"/>
                  </a:lnTo>
                  <a:lnTo>
                    <a:pt x="8206740" y="1208532"/>
                  </a:lnTo>
                  <a:close/>
                </a:path>
                <a:path w="8724900" h="1209040">
                  <a:moveTo>
                    <a:pt x="8139684" y="1208532"/>
                  </a:moveTo>
                  <a:lnTo>
                    <a:pt x="8130540" y="1208532"/>
                  </a:lnTo>
                  <a:lnTo>
                    <a:pt x="8130540" y="1199387"/>
                  </a:lnTo>
                  <a:lnTo>
                    <a:pt x="8139684" y="1199387"/>
                  </a:lnTo>
                  <a:lnTo>
                    <a:pt x="8139684" y="1208532"/>
                  </a:lnTo>
                  <a:close/>
                </a:path>
                <a:path w="8724900" h="1209040">
                  <a:moveTo>
                    <a:pt x="8101584" y="1208532"/>
                  </a:moveTo>
                  <a:lnTo>
                    <a:pt x="8063484" y="1208532"/>
                  </a:lnTo>
                  <a:lnTo>
                    <a:pt x="8063484" y="1199387"/>
                  </a:lnTo>
                  <a:lnTo>
                    <a:pt x="8101584" y="1199387"/>
                  </a:lnTo>
                  <a:lnTo>
                    <a:pt x="8101584" y="1208532"/>
                  </a:lnTo>
                  <a:close/>
                </a:path>
                <a:path w="8724900" h="1209040">
                  <a:moveTo>
                    <a:pt x="8034528" y="1208532"/>
                  </a:moveTo>
                  <a:lnTo>
                    <a:pt x="8025384" y="1208532"/>
                  </a:lnTo>
                  <a:lnTo>
                    <a:pt x="8025384" y="1199387"/>
                  </a:lnTo>
                  <a:lnTo>
                    <a:pt x="8034528" y="1199387"/>
                  </a:lnTo>
                  <a:lnTo>
                    <a:pt x="8034528" y="1208532"/>
                  </a:lnTo>
                  <a:close/>
                </a:path>
                <a:path w="8724900" h="1209040">
                  <a:moveTo>
                    <a:pt x="7996428" y="1208532"/>
                  </a:moveTo>
                  <a:lnTo>
                    <a:pt x="7958328" y="1208532"/>
                  </a:lnTo>
                  <a:lnTo>
                    <a:pt x="7958328" y="1199387"/>
                  </a:lnTo>
                  <a:lnTo>
                    <a:pt x="7996428" y="1199387"/>
                  </a:lnTo>
                  <a:lnTo>
                    <a:pt x="7996428" y="1208532"/>
                  </a:lnTo>
                  <a:close/>
                </a:path>
                <a:path w="8724900" h="1209040">
                  <a:moveTo>
                    <a:pt x="7930896" y="1208532"/>
                  </a:moveTo>
                  <a:lnTo>
                    <a:pt x="7920228" y="1208532"/>
                  </a:lnTo>
                  <a:lnTo>
                    <a:pt x="7920228" y="1199387"/>
                  </a:lnTo>
                  <a:lnTo>
                    <a:pt x="7930896" y="1199387"/>
                  </a:lnTo>
                  <a:lnTo>
                    <a:pt x="7930896" y="1208532"/>
                  </a:lnTo>
                  <a:close/>
                </a:path>
                <a:path w="8724900" h="1209040">
                  <a:moveTo>
                    <a:pt x="7892796" y="1208532"/>
                  </a:moveTo>
                  <a:lnTo>
                    <a:pt x="7854696" y="1208532"/>
                  </a:lnTo>
                  <a:lnTo>
                    <a:pt x="7854696" y="1199387"/>
                  </a:lnTo>
                  <a:lnTo>
                    <a:pt x="7892796" y="1199387"/>
                  </a:lnTo>
                  <a:lnTo>
                    <a:pt x="7892796" y="1208532"/>
                  </a:lnTo>
                  <a:close/>
                </a:path>
                <a:path w="8724900" h="1209040">
                  <a:moveTo>
                    <a:pt x="7825740" y="1208532"/>
                  </a:moveTo>
                  <a:lnTo>
                    <a:pt x="7816596" y="1208532"/>
                  </a:lnTo>
                  <a:lnTo>
                    <a:pt x="7816596" y="1199387"/>
                  </a:lnTo>
                  <a:lnTo>
                    <a:pt x="7825740" y="1199387"/>
                  </a:lnTo>
                  <a:lnTo>
                    <a:pt x="7825740" y="1208532"/>
                  </a:lnTo>
                  <a:close/>
                </a:path>
                <a:path w="8724900" h="1209040">
                  <a:moveTo>
                    <a:pt x="7787640" y="1208532"/>
                  </a:moveTo>
                  <a:lnTo>
                    <a:pt x="7749540" y="1208532"/>
                  </a:lnTo>
                  <a:lnTo>
                    <a:pt x="7749540" y="1199387"/>
                  </a:lnTo>
                  <a:lnTo>
                    <a:pt x="7787640" y="1199387"/>
                  </a:lnTo>
                  <a:lnTo>
                    <a:pt x="7787640" y="1208532"/>
                  </a:lnTo>
                  <a:close/>
                </a:path>
                <a:path w="8724900" h="1209040">
                  <a:moveTo>
                    <a:pt x="7720584" y="1208532"/>
                  </a:moveTo>
                  <a:lnTo>
                    <a:pt x="7711440" y="1208532"/>
                  </a:lnTo>
                  <a:lnTo>
                    <a:pt x="7711440" y="1199387"/>
                  </a:lnTo>
                  <a:lnTo>
                    <a:pt x="7720584" y="1199387"/>
                  </a:lnTo>
                  <a:lnTo>
                    <a:pt x="7720584" y="1208532"/>
                  </a:lnTo>
                  <a:close/>
                </a:path>
                <a:path w="8724900" h="1209040">
                  <a:moveTo>
                    <a:pt x="7682484" y="1208532"/>
                  </a:moveTo>
                  <a:lnTo>
                    <a:pt x="7644384" y="1208532"/>
                  </a:lnTo>
                  <a:lnTo>
                    <a:pt x="7644384" y="1199387"/>
                  </a:lnTo>
                  <a:lnTo>
                    <a:pt x="7682484" y="1199387"/>
                  </a:lnTo>
                  <a:lnTo>
                    <a:pt x="7682484" y="1208532"/>
                  </a:lnTo>
                  <a:close/>
                </a:path>
                <a:path w="8724900" h="1209040">
                  <a:moveTo>
                    <a:pt x="7615428" y="1208532"/>
                  </a:moveTo>
                  <a:lnTo>
                    <a:pt x="7606284" y="1208532"/>
                  </a:lnTo>
                  <a:lnTo>
                    <a:pt x="7606284" y="1199387"/>
                  </a:lnTo>
                  <a:lnTo>
                    <a:pt x="7615428" y="1199387"/>
                  </a:lnTo>
                  <a:lnTo>
                    <a:pt x="7615428" y="1208532"/>
                  </a:lnTo>
                  <a:close/>
                </a:path>
                <a:path w="8724900" h="1209040">
                  <a:moveTo>
                    <a:pt x="7577328" y="1208532"/>
                  </a:moveTo>
                  <a:lnTo>
                    <a:pt x="7539228" y="1208532"/>
                  </a:lnTo>
                  <a:lnTo>
                    <a:pt x="7539228" y="1199387"/>
                  </a:lnTo>
                  <a:lnTo>
                    <a:pt x="7577328" y="1199387"/>
                  </a:lnTo>
                  <a:lnTo>
                    <a:pt x="7577328" y="1208532"/>
                  </a:lnTo>
                  <a:close/>
                </a:path>
                <a:path w="8724900" h="1209040">
                  <a:moveTo>
                    <a:pt x="7511796" y="1208532"/>
                  </a:moveTo>
                  <a:lnTo>
                    <a:pt x="7501128" y="1208532"/>
                  </a:lnTo>
                  <a:lnTo>
                    <a:pt x="7501128" y="1199387"/>
                  </a:lnTo>
                  <a:lnTo>
                    <a:pt x="7511796" y="1199387"/>
                  </a:lnTo>
                  <a:lnTo>
                    <a:pt x="7511796" y="1208532"/>
                  </a:lnTo>
                  <a:close/>
                </a:path>
                <a:path w="8724900" h="1209040">
                  <a:moveTo>
                    <a:pt x="7473696" y="1208532"/>
                  </a:moveTo>
                  <a:lnTo>
                    <a:pt x="7435596" y="1208532"/>
                  </a:lnTo>
                  <a:lnTo>
                    <a:pt x="7435596" y="1199387"/>
                  </a:lnTo>
                  <a:lnTo>
                    <a:pt x="7473696" y="1199387"/>
                  </a:lnTo>
                  <a:lnTo>
                    <a:pt x="7473696" y="1208532"/>
                  </a:lnTo>
                  <a:close/>
                </a:path>
                <a:path w="8724900" h="1209040">
                  <a:moveTo>
                    <a:pt x="7406640" y="1208532"/>
                  </a:moveTo>
                  <a:lnTo>
                    <a:pt x="7397496" y="1208532"/>
                  </a:lnTo>
                  <a:lnTo>
                    <a:pt x="7397496" y="1199387"/>
                  </a:lnTo>
                  <a:lnTo>
                    <a:pt x="7406640" y="1199387"/>
                  </a:lnTo>
                  <a:lnTo>
                    <a:pt x="7406640" y="1208532"/>
                  </a:lnTo>
                  <a:close/>
                </a:path>
                <a:path w="8724900" h="1209040">
                  <a:moveTo>
                    <a:pt x="7368540" y="1208532"/>
                  </a:moveTo>
                  <a:lnTo>
                    <a:pt x="7330440" y="1208532"/>
                  </a:lnTo>
                  <a:lnTo>
                    <a:pt x="7330440" y="1199387"/>
                  </a:lnTo>
                  <a:lnTo>
                    <a:pt x="7368540" y="1199387"/>
                  </a:lnTo>
                  <a:lnTo>
                    <a:pt x="7368540" y="1208532"/>
                  </a:lnTo>
                  <a:close/>
                </a:path>
                <a:path w="8724900" h="1209040">
                  <a:moveTo>
                    <a:pt x="7301484" y="1208532"/>
                  </a:moveTo>
                  <a:lnTo>
                    <a:pt x="7292340" y="1208532"/>
                  </a:lnTo>
                  <a:lnTo>
                    <a:pt x="7292340" y="1199387"/>
                  </a:lnTo>
                  <a:lnTo>
                    <a:pt x="7301484" y="1199387"/>
                  </a:lnTo>
                  <a:lnTo>
                    <a:pt x="7301484" y="1208532"/>
                  </a:lnTo>
                  <a:close/>
                </a:path>
                <a:path w="8724900" h="1209040">
                  <a:moveTo>
                    <a:pt x="7263384" y="1208532"/>
                  </a:moveTo>
                  <a:lnTo>
                    <a:pt x="7225284" y="1208532"/>
                  </a:lnTo>
                  <a:lnTo>
                    <a:pt x="7225284" y="1199387"/>
                  </a:lnTo>
                  <a:lnTo>
                    <a:pt x="7263384" y="1199387"/>
                  </a:lnTo>
                  <a:lnTo>
                    <a:pt x="7263384" y="1208532"/>
                  </a:lnTo>
                  <a:close/>
                </a:path>
                <a:path w="8724900" h="1209040">
                  <a:moveTo>
                    <a:pt x="7196328" y="1208532"/>
                  </a:moveTo>
                  <a:lnTo>
                    <a:pt x="7187184" y="1208532"/>
                  </a:lnTo>
                  <a:lnTo>
                    <a:pt x="7187184" y="1199387"/>
                  </a:lnTo>
                  <a:lnTo>
                    <a:pt x="7196328" y="1199387"/>
                  </a:lnTo>
                  <a:lnTo>
                    <a:pt x="7196328" y="1208532"/>
                  </a:lnTo>
                  <a:close/>
                </a:path>
                <a:path w="8724900" h="1209040">
                  <a:moveTo>
                    <a:pt x="7158228" y="1208532"/>
                  </a:moveTo>
                  <a:lnTo>
                    <a:pt x="7120128" y="1208532"/>
                  </a:lnTo>
                  <a:lnTo>
                    <a:pt x="7120128" y="1199387"/>
                  </a:lnTo>
                  <a:lnTo>
                    <a:pt x="7158228" y="1199387"/>
                  </a:lnTo>
                  <a:lnTo>
                    <a:pt x="7158228" y="1208532"/>
                  </a:lnTo>
                  <a:close/>
                </a:path>
                <a:path w="8724900" h="1209040">
                  <a:moveTo>
                    <a:pt x="7092696" y="1208532"/>
                  </a:moveTo>
                  <a:lnTo>
                    <a:pt x="7082028" y="1208532"/>
                  </a:lnTo>
                  <a:lnTo>
                    <a:pt x="7082028" y="1199387"/>
                  </a:lnTo>
                  <a:lnTo>
                    <a:pt x="7092696" y="1199387"/>
                  </a:lnTo>
                  <a:lnTo>
                    <a:pt x="7092696" y="1208532"/>
                  </a:lnTo>
                  <a:close/>
                </a:path>
                <a:path w="8724900" h="1209040">
                  <a:moveTo>
                    <a:pt x="7054596" y="1208532"/>
                  </a:moveTo>
                  <a:lnTo>
                    <a:pt x="7016496" y="1208532"/>
                  </a:lnTo>
                  <a:lnTo>
                    <a:pt x="7016496" y="1199387"/>
                  </a:lnTo>
                  <a:lnTo>
                    <a:pt x="7054596" y="1199387"/>
                  </a:lnTo>
                  <a:lnTo>
                    <a:pt x="7054596" y="1208532"/>
                  </a:lnTo>
                  <a:close/>
                </a:path>
                <a:path w="8724900" h="1209040">
                  <a:moveTo>
                    <a:pt x="6987540" y="1208532"/>
                  </a:moveTo>
                  <a:lnTo>
                    <a:pt x="6978396" y="1208532"/>
                  </a:lnTo>
                  <a:lnTo>
                    <a:pt x="6978396" y="1199387"/>
                  </a:lnTo>
                  <a:lnTo>
                    <a:pt x="6987540" y="1199387"/>
                  </a:lnTo>
                  <a:lnTo>
                    <a:pt x="6987540" y="1208532"/>
                  </a:lnTo>
                  <a:close/>
                </a:path>
                <a:path w="8724900" h="1209040">
                  <a:moveTo>
                    <a:pt x="6949440" y="1208532"/>
                  </a:moveTo>
                  <a:lnTo>
                    <a:pt x="6911340" y="1208532"/>
                  </a:lnTo>
                  <a:lnTo>
                    <a:pt x="6911340" y="1199387"/>
                  </a:lnTo>
                  <a:lnTo>
                    <a:pt x="6949440" y="1199387"/>
                  </a:lnTo>
                  <a:lnTo>
                    <a:pt x="6949440" y="1208532"/>
                  </a:lnTo>
                  <a:close/>
                </a:path>
                <a:path w="8724900" h="1209040">
                  <a:moveTo>
                    <a:pt x="6882384" y="1208532"/>
                  </a:moveTo>
                  <a:lnTo>
                    <a:pt x="6873240" y="1208532"/>
                  </a:lnTo>
                  <a:lnTo>
                    <a:pt x="6873240" y="1199387"/>
                  </a:lnTo>
                  <a:lnTo>
                    <a:pt x="6882384" y="1199387"/>
                  </a:lnTo>
                  <a:lnTo>
                    <a:pt x="6882384" y="1208532"/>
                  </a:lnTo>
                  <a:close/>
                </a:path>
                <a:path w="8724900" h="1209040">
                  <a:moveTo>
                    <a:pt x="6844284" y="1208532"/>
                  </a:moveTo>
                  <a:lnTo>
                    <a:pt x="6806184" y="1208532"/>
                  </a:lnTo>
                  <a:lnTo>
                    <a:pt x="6806184" y="1199387"/>
                  </a:lnTo>
                  <a:lnTo>
                    <a:pt x="6844284" y="1199387"/>
                  </a:lnTo>
                  <a:lnTo>
                    <a:pt x="6844284" y="1208532"/>
                  </a:lnTo>
                  <a:close/>
                </a:path>
                <a:path w="8724900" h="1209040">
                  <a:moveTo>
                    <a:pt x="6777228" y="1208532"/>
                  </a:moveTo>
                  <a:lnTo>
                    <a:pt x="6768084" y="1208532"/>
                  </a:lnTo>
                  <a:lnTo>
                    <a:pt x="6768084" y="1199387"/>
                  </a:lnTo>
                  <a:lnTo>
                    <a:pt x="6777228" y="1199387"/>
                  </a:lnTo>
                  <a:lnTo>
                    <a:pt x="6777228" y="1208532"/>
                  </a:lnTo>
                  <a:close/>
                </a:path>
                <a:path w="8724900" h="1209040">
                  <a:moveTo>
                    <a:pt x="6739128" y="1208532"/>
                  </a:moveTo>
                  <a:lnTo>
                    <a:pt x="6701028" y="1208532"/>
                  </a:lnTo>
                  <a:lnTo>
                    <a:pt x="6701028" y="1199387"/>
                  </a:lnTo>
                  <a:lnTo>
                    <a:pt x="6739128" y="1199387"/>
                  </a:lnTo>
                  <a:lnTo>
                    <a:pt x="6739128" y="1208532"/>
                  </a:lnTo>
                  <a:close/>
                </a:path>
                <a:path w="8724900" h="1209040">
                  <a:moveTo>
                    <a:pt x="6673596" y="1208532"/>
                  </a:moveTo>
                  <a:lnTo>
                    <a:pt x="6662928" y="1208532"/>
                  </a:lnTo>
                  <a:lnTo>
                    <a:pt x="6662928" y="1199387"/>
                  </a:lnTo>
                  <a:lnTo>
                    <a:pt x="6673596" y="1199387"/>
                  </a:lnTo>
                  <a:lnTo>
                    <a:pt x="6673596" y="1208532"/>
                  </a:lnTo>
                  <a:close/>
                </a:path>
                <a:path w="8724900" h="1209040">
                  <a:moveTo>
                    <a:pt x="6635496" y="1208532"/>
                  </a:moveTo>
                  <a:lnTo>
                    <a:pt x="6597396" y="1208532"/>
                  </a:lnTo>
                  <a:lnTo>
                    <a:pt x="6597396" y="1199387"/>
                  </a:lnTo>
                  <a:lnTo>
                    <a:pt x="6635496" y="1199387"/>
                  </a:lnTo>
                  <a:lnTo>
                    <a:pt x="6635496" y="1208532"/>
                  </a:lnTo>
                  <a:close/>
                </a:path>
                <a:path w="8724900" h="1209040">
                  <a:moveTo>
                    <a:pt x="6568440" y="1208532"/>
                  </a:moveTo>
                  <a:lnTo>
                    <a:pt x="6559296" y="1208532"/>
                  </a:lnTo>
                  <a:lnTo>
                    <a:pt x="6559296" y="1199387"/>
                  </a:lnTo>
                  <a:lnTo>
                    <a:pt x="6568440" y="1199387"/>
                  </a:lnTo>
                  <a:lnTo>
                    <a:pt x="6568440" y="1208532"/>
                  </a:lnTo>
                  <a:close/>
                </a:path>
                <a:path w="8724900" h="1209040">
                  <a:moveTo>
                    <a:pt x="6530340" y="1208532"/>
                  </a:moveTo>
                  <a:lnTo>
                    <a:pt x="6492240" y="1208532"/>
                  </a:lnTo>
                  <a:lnTo>
                    <a:pt x="6492240" y="1199387"/>
                  </a:lnTo>
                  <a:lnTo>
                    <a:pt x="6530340" y="1199387"/>
                  </a:lnTo>
                  <a:lnTo>
                    <a:pt x="6530340" y="1208532"/>
                  </a:lnTo>
                  <a:close/>
                </a:path>
                <a:path w="8724900" h="1209040">
                  <a:moveTo>
                    <a:pt x="6463284" y="1208532"/>
                  </a:moveTo>
                  <a:lnTo>
                    <a:pt x="6454140" y="1208532"/>
                  </a:lnTo>
                  <a:lnTo>
                    <a:pt x="6454140" y="1199387"/>
                  </a:lnTo>
                  <a:lnTo>
                    <a:pt x="6463284" y="1199387"/>
                  </a:lnTo>
                  <a:lnTo>
                    <a:pt x="6463284" y="1208532"/>
                  </a:lnTo>
                  <a:close/>
                </a:path>
                <a:path w="8724900" h="1209040">
                  <a:moveTo>
                    <a:pt x="6425184" y="1208532"/>
                  </a:moveTo>
                  <a:lnTo>
                    <a:pt x="6387084" y="1208532"/>
                  </a:lnTo>
                  <a:lnTo>
                    <a:pt x="6387084" y="1199387"/>
                  </a:lnTo>
                  <a:lnTo>
                    <a:pt x="6425184" y="1199387"/>
                  </a:lnTo>
                  <a:lnTo>
                    <a:pt x="6425184" y="1208532"/>
                  </a:lnTo>
                  <a:close/>
                </a:path>
                <a:path w="8724900" h="1209040">
                  <a:moveTo>
                    <a:pt x="6358128" y="1208532"/>
                  </a:moveTo>
                  <a:lnTo>
                    <a:pt x="6348984" y="1208532"/>
                  </a:lnTo>
                  <a:lnTo>
                    <a:pt x="6348984" y="1199387"/>
                  </a:lnTo>
                  <a:lnTo>
                    <a:pt x="6358128" y="1199387"/>
                  </a:lnTo>
                  <a:lnTo>
                    <a:pt x="6358128" y="1208532"/>
                  </a:lnTo>
                  <a:close/>
                </a:path>
                <a:path w="8724900" h="1209040">
                  <a:moveTo>
                    <a:pt x="6320028" y="1208532"/>
                  </a:moveTo>
                  <a:lnTo>
                    <a:pt x="6281928" y="1208532"/>
                  </a:lnTo>
                  <a:lnTo>
                    <a:pt x="6281928" y="1199387"/>
                  </a:lnTo>
                  <a:lnTo>
                    <a:pt x="6320028" y="1199387"/>
                  </a:lnTo>
                  <a:lnTo>
                    <a:pt x="6320028" y="1208532"/>
                  </a:lnTo>
                  <a:close/>
                </a:path>
                <a:path w="8724900" h="1209040">
                  <a:moveTo>
                    <a:pt x="6254496" y="1208532"/>
                  </a:moveTo>
                  <a:lnTo>
                    <a:pt x="6243828" y="1208532"/>
                  </a:lnTo>
                  <a:lnTo>
                    <a:pt x="6243828" y="1199387"/>
                  </a:lnTo>
                  <a:lnTo>
                    <a:pt x="6254496" y="1199387"/>
                  </a:lnTo>
                  <a:lnTo>
                    <a:pt x="6254496" y="1208532"/>
                  </a:lnTo>
                  <a:close/>
                </a:path>
                <a:path w="8724900" h="1209040">
                  <a:moveTo>
                    <a:pt x="6216396" y="1208532"/>
                  </a:moveTo>
                  <a:lnTo>
                    <a:pt x="6178296" y="1208532"/>
                  </a:lnTo>
                  <a:lnTo>
                    <a:pt x="6178296" y="1199387"/>
                  </a:lnTo>
                  <a:lnTo>
                    <a:pt x="6216396" y="1199387"/>
                  </a:lnTo>
                  <a:lnTo>
                    <a:pt x="6216396" y="1208532"/>
                  </a:lnTo>
                  <a:close/>
                </a:path>
                <a:path w="8724900" h="1209040">
                  <a:moveTo>
                    <a:pt x="6149340" y="1208532"/>
                  </a:moveTo>
                  <a:lnTo>
                    <a:pt x="6140196" y="1208532"/>
                  </a:lnTo>
                  <a:lnTo>
                    <a:pt x="6140196" y="1199387"/>
                  </a:lnTo>
                  <a:lnTo>
                    <a:pt x="6149340" y="1199387"/>
                  </a:lnTo>
                  <a:lnTo>
                    <a:pt x="6149340" y="1208532"/>
                  </a:lnTo>
                  <a:close/>
                </a:path>
                <a:path w="8724900" h="1209040">
                  <a:moveTo>
                    <a:pt x="6111240" y="1208532"/>
                  </a:moveTo>
                  <a:lnTo>
                    <a:pt x="6073140" y="1208532"/>
                  </a:lnTo>
                  <a:lnTo>
                    <a:pt x="6073140" y="1199387"/>
                  </a:lnTo>
                  <a:lnTo>
                    <a:pt x="6111240" y="1199387"/>
                  </a:lnTo>
                  <a:lnTo>
                    <a:pt x="6111240" y="1208532"/>
                  </a:lnTo>
                  <a:close/>
                </a:path>
                <a:path w="8724900" h="1209040">
                  <a:moveTo>
                    <a:pt x="6044184" y="1208532"/>
                  </a:moveTo>
                  <a:lnTo>
                    <a:pt x="6035040" y="1208532"/>
                  </a:lnTo>
                  <a:lnTo>
                    <a:pt x="6035040" y="1199387"/>
                  </a:lnTo>
                  <a:lnTo>
                    <a:pt x="6044184" y="1199387"/>
                  </a:lnTo>
                  <a:lnTo>
                    <a:pt x="6044184" y="1208532"/>
                  </a:lnTo>
                  <a:close/>
                </a:path>
                <a:path w="8724900" h="1209040">
                  <a:moveTo>
                    <a:pt x="6006084" y="1208532"/>
                  </a:moveTo>
                  <a:lnTo>
                    <a:pt x="5967984" y="1208532"/>
                  </a:lnTo>
                  <a:lnTo>
                    <a:pt x="5967984" y="1199387"/>
                  </a:lnTo>
                  <a:lnTo>
                    <a:pt x="6006084" y="1199387"/>
                  </a:lnTo>
                  <a:lnTo>
                    <a:pt x="6006084" y="1208532"/>
                  </a:lnTo>
                  <a:close/>
                </a:path>
                <a:path w="8724900" h="1209040">
                  <a:moveTo>
                    <a:pt x="5939028" y="1208532"/>
                  </a:moveTo>
                  <a:lnTo>
                    <a:pt x="5929884" y="1208532"/>
                  </a:lnTo>
                  <a:lnTo>
                    <a:pt x="5929884" y="1199387"/>
                  </a:lnTo>
                  <a:lnTo>
                    <a:pt x="5939028" y="1199387"/>
                  </a:lnTo>
                  <a:lnTo>
                    <a:pt x="5939028" y="1208532"/>
                  </a:lnTo>
                  <a:close/>
                </a:path>
                <a:path w="8724900" h="1209040">
                  <a:moveTo>
                    <a:pt x="5900928" y="1208532"/>
                  </a:moveTo>
                  <a:lnTo>
                    <a:pt x="5862828" y="1208532"/>
                  </a:lnTo>
                  <a:lnTo>
                    <a:pt x="5862828" y="1199387"/>
                  </a:lnTo>
                  <a:lnTo>
                    <a:pt x="5900928" y="1199387"/>
                  </a:lnTo>
                  <a:lnTo>
                    <a:pt x="5900928" y="1208532"/>
                  </a:lnTo>
                  <a:close/>
                </a:path>
                <a:path w="8724900" h="1209040">
                  <a:moveTo>
                    <a:pt x="5835396" y="1208532"/>
                  </a:moveTo>
                  <a:lnTo>
                    <a:pt x="5824728" y="1208532"/>
                  </a:lnTo>
                  <a:lnTo>
                    <a:pt x="5824728" y="1199387"/>
                  </a:lnTo>
                  <a:lnTo>
                    <a:pt x="5835396" y="1199387"/>
                  </a:lnTo>
                  <a:lnTo>
                    <a:pt x="5835396" y="1208532"/>
                  </a:lnTo>
                  <a:close/>
                </a:path>
                <a:path w="8724900" h="1209040">
                  <a:moveTo>
                    <a:pt x="5797296" y="1208532"/>
                  </a:moveTo>
                  <a:lnTo>
                    <a:pt x="5759196" y="1208532"/>
                  </a:lnTo>
                  <a:lnTo>
                    <a:pt x="5759196" y="1199387"/>
                  </a:lnTo>
                  <a:lnTo>
                    <a:pt x="5797296" y="1199387"/>
                  </a:lnTo>
                  <a:lnTo>
                    <a:pt x="5797296" y="1208532"/>
                  </a:lnTo>
                  <a:close/>
                </a:path>
                <a:path w="8724900" h="1209040">
                  <a:moveTo>
                    <a:pt x="5730240" y="1208532"/>
                  </a:moveTo>
                  <a:lnTo>
                    <a:pt x="5721096" y="1208532"/>
                  </a:lnTo>
                  <a:lnTo>
                    <a:pt x="5721096" y="1199387"/>
                  </a:lnTo>
                  <a:lnTo>
                    <a:pt x="5730240" y="1199387"/>
                  </a:lnTo>
                  <a:lnTo>
                    <a:pt x="5730240" y="1208532"/>
                  </a:lnTo>
                  <a:close/>
                </a:path>
                <a:path w="8724900" h="1209040">
                  <a:moveTo>
                    <a:pt x="5692140" y="1208532"/>
                  </a:moveTo>
                  <a:lnTo>
                    <a:pt x="5654040" y="1208532"/>
                  </a:lnTo>
                  <a:lnTo>
                    <a:pt x="5654040" y="1199387"/>
                  </a:lnTo>
                  <a:lnTo>
                    <a:pt x="5692140" y="1199387"/>
                  </a:lnTo>
                  <a:lnTo>
                    <a:pt x="5692140" y="1208532"/>
                  </a:lnTo>
                  <a:close/>
                </a:path>
                <a:path w="8724900" h="1209040">
                  <a:moveTo>
                    <a:pt x="5625084" y="1208532"/>
                  </a:moveTo>
                  <a:lnTo>
                    <a:pt x="5615940" y="1208532"/>
                  </a:lnTo>
                  <a:lnTo>
                    <a:pt x="5615940" y="1199387"/>
                  </a:lnTo>
                  <a:lnTo>
                    <a:pt x="5625084" y="1199387"/>
                  </a:lnTo>
                  <a:lnTo>
                    <a:pt x="5625084" y="1208532"/>
                  </a:lnTo>
                  <a:close/>
                </a:path>
                <a:path w="8724900" h="1209040">
                  <a:moveTo>
                    <a:pt x="5586984" y="1208532"/>
                  </a:moveTo>
                  <a:lnTo>
                    <a:pt x="5548884" y="1208532"/>
                  </a:lnTo>
                  <a:lnTo>
                    <a:pt x="5548884" y="1199387"/>
                  </a:lnTo>
                  <a:lnTo>
                    <a:pt x="5586984" y="1199387"/>
                  </a:lnTo>
                  <a:lnTo>
                    <a:pt x="5586984" y="1208532"/>
                  </a:lnTo>
                  <a:close/>
                </a:path>
                <a:path w="8724900" h="1209040">
                  <a:moveTo>
                    <a:pt x="5519928" y="1208532"/>
                  </a:moveTo>
                  <a:lnTo>
                    <a:pt x="5510784" y="1208532"/>
                  </a:lnTo>
                  <a:lnTo>
                    <a:pt x="5510784" y="1199387"/>
                  </a:lnTo>
                  <a:lnTo>
                    <a:pt x="5519928" y="1199387"/>
                  </a:lnTo>
                  <a:lnTo>
                    <a:pt x="5519928" y="1208532"/>
                  </a:lnTo>
                  <a:close/>
                </a:path>
                <a:path w="8724900" h="1209040">
                  <a:moveTo>
                    <a:pt x="5481828" y="1208532"/>
                  </a:moveTo>
                  <a:lnTo>
                    <a:pt x="5443728" y="1208532"/>
                  </a:lnTo>
                  <a:lnTo>
                    <a:pt x="5443728" y="1199387"/>
                  </a:lnTo>
                  <a:lnTo>
                    <a:pt x="5481828" y="1199387"/>
                  </a:lnTo>
                  <a:lnTo>
                    <a:pt x="5481828" y="1208532"/>
                  </a:lnTo>
                  <a:close/>
                </a:path>
                <a:path w="8724900" h="1209040">
                  <a:moveTo>
                    <a:pt x="5416296" y="1208532"/>
                  </a:moveTo>
                  <a:lnTo>
                    <a:pt x="5405628" y="1208532"/>
                  </a:lnTo>
                  <a:lnTo>
                    <a:pt x="5405628" y="1199387"/>
                  </a:lnTo>
                  <a:lnTo>
                    <a:pt x="5416296" y="1199387"/>
                  </a:lnTo>
                  <a:lnTo>
                    <a:pt x="5416296" y="1208532"/>
                  </a:lnTo>
                  <a:close/>
                </a:path>
                <a:path w="8724900" h="1209040">
                  <a:moveTo>
                    <a:pt x="5378196" y="1208532"/>
                  </a:moveTo>
                  <a:lnTo>
                    <a:pt x="5340096" y="1208532"/>
                  </a:lnTo>
                  <a:lnTo>
                    <a:pt x="5340096" y="1199387"/>
                  </a:lnTo>
                  <a:lnTo>
                    <a:pt x="5378196" y="1199387"/>
                  </a:lnTo>
                  <a:lnTo>
                    <a:pt x="5378196" y="1208532"/>
                  </a:lnTo>
                  <a:close/>
                </a:path>
                <a:path w="8724900" h="1209040">
                  <a:moveTo>
                    <a:pt x="5311140" y="1208532"/>
                  </a:moveTo>
                  <a:lnTo>
                    <a:pt x="5301996" y="1208532"/>
                  </a:lnTo>
                  <a:lnTo>
                    <a:pt x="5301996" y="1199387"/>
                  </a:lnTo>
                  <a:lnTo>
                    <a:pt x="5311140" y="1199387"/>
                  </a:lnTo>
                  <a:lnTo>
                    <a:pt x="5311140" y="1208532"/>
                  </a:lnTo>
                  <a:close/>
                </a:path>
                <a:path w="8724900" h="1209040">
                  <a:moveTo>
                    <a:pt x="5273040" y="1208532"/>
                  </a:moveTo>
                  <a:lnTo>
                    <a:pt x="5234940" y="1208532"/>
                  </a:lnTo>
                  <a:lnTo>
                    <a:pt x="5234940" y="1199387"/>
                  </a:lnTo>
                  <a:lnTo>
                    <a:pt x="5273040" y="1199387"/>
                  </a:lnTo>
                  <a:lnTo>
                    <a:pt x="5273040" y="1208532"/>
                  </a:lnTo>
                  <a:close/>
                </a:path>
                <a:path w="8724900" h="1209040">
                  <a:moveTo>
                    <a:pt x="5205984" y="1208532"/>
                  </a:moveTo>
                  <a:lnTo>
                    <a:pt x="5196840" y="1208532"/>
                  </a:lnTo>
                  <a:lnTo>
                    <a:pt x="5196840" y="1199387"/>
                  </a:lnTo>
                  <a:lnTo>
                    <a:pt x="5205984" y="1199387"/>
                  </a:lnTo>
                  <a:lnTo>
                    <a:pt x="5205984" y="1208532"/>
                  </a:lnTo>
                  <a:close/>
                </a:path>
                <a:path w="8724900" h="1209040">
                  <a:moveTo>
                    <a:pt x="5167884" y="1208532"/>
                  </a:moveTo>
                  <a:lnTo>
                    <a:pt x="5129784" y="1208532"/>
                  </a:lnTo>
                  <a:lnTo>
                    <a:pt x="5129784" y="1199387"/>
                  </a:lnTo>
                  <a:lnTo>
                    <a:pt x="5167884" y="1199387"/>
                  </a:lnTo>
                  <a:lnTo>
                    <a:pt x="5167884" y="1208532"/>
                  </a:lnTo>
                  <a:close/>
                </a:path>
                <a:path w="8724900" h="1209040">
                  <a:moveTo>
                    <a:pt x="5100828" y="1208532"/>
                  </a:moveTo>
                  <a:lnTo>
                    <a:pt x="5091684" y="1208532"/>
                  </a:lnTo>
                  <a:lnTo>
                    <a:pt x="5091684" y="1199387"/>
                  </a:lnTo>
                  <a:lnTo>
                    <a:pt x="5100828" y="1199387"/>
                  </a:lnTo>
                  <a:lnTo>
                    <a:pt x="5100828" y="1208532"/>
                  </a:lnTo>
                  <a:close/>
                </a:path>
                <a:path w="8724900" h="1209040">
                  <a:moveTo>
                    <a:pt x="5062728" y="1208532"/>
                  </a:moveTo>
                  <a:lnTo>
                    <a:pt x="5024628" y="1208532"/>
                  </a:lnTo>
                  <a:lnTo>
                    <a:pt x="5024628" y="1199387"/>
                  </a:lnTo>
                  <a:lnTo>
                    <a:pt x="5062728" y="1199387"/>
                  </a:lnTo>
                  <a:lnTo>
                    <a:pt x="5062728" y="1208532"/>
                  </a:lnTo>
                  <a:close/>
                </a:path>
                <a:path w="8724900" h="1209040">
                  <a:moveTo>
                    <a:pt x="4997196" y="1208532"/>
                  </a:moveTo>
                  <a:lnTo>
                    <a:pt x="4986528" y="1208532"/>
                  </a:lnTo>
                  <a:lnTo>
                    <a:pt x="4986528" y="1199387"/>
                  </a:lnTo>
                  <a:lnTo>
                    <a:pt x="4997196" y="1199387"/>
                  </a:lnTo>
                  <a:lnTo>
                    <a:pt x="4997196" y="1208532"/>
                  </a:lnTo>
                  <a:close/>
                </a:path>
                <a:path w="8724900" h="1209040">
                  <a:moveTo>
                    <a:pt x="4959096" y="1208532"/>
                  </a:moveTo>
                  <a:lnTo>
                    <a:pt x="4920996" y="1208532"/>
                  </a:lnTo>
                  <a:lnTo>
                    <a:pt x="4920996" y="1199387"/>
                  </a:lnTo>
                  <a:lnTo>
                    <a:pt x="4959096" y="1199387"/>
                  </a:lnTo>
                  <a:lnTo>
                    <a:pt x="4959096" y="1208532"/>
                  </a:lnTo>
                  <a:close/>
                </a:path>
                <a:path w="8724900" h="1209040">
                  <a:moveTo>
                    <a:pt x="4892040" y="1208532"/>
                  </a:moveTo>
                  <a:lnTo>
                    <a:pt x="4882896" y="1208532"/>
                  </a:lnTo>
                  <a:lnTo>
                    <a:pt x="4882896" y="1199387"/>
                  </a:lnTo>
                  <a:lnTo>
                    <a:pt x="4892040" y="1199387"/>
                  </a:lnTo>
                  <a:lnTo>
                    <a:pt x="4892040" y="1208532"/>
                  </a:lnTo>
                  <a:close/>
                </a:path>
                <a:path w="8724900" h="1209040">
                  <a:moveTo>
                    <a:pt x="4853940" y="1208532"/>
                  </a:moveTo>
                  <a:lnTo>
                    <a:pt x="4815840" y="1208532"/>
                  </a:lnTo>
                  <a:lnTo>
                    <a:pt x="4815840" y="1199387"/>
                  </a:lnTo>
                  <a:lnTo>
                    <a:pt x="4853940" y="1199387"/>
                  </a:lnTo>
                  <a:lnTo>
                    <a:pt x="4853940" y="1208532"/>
                  </a:lnTo>
                  <a:close/>
                </a:path>
                <a:path w="8724900" h="1209040">
                  <a:moveTo>
                    <a:pt x="4786884" y="1208532"/>
                  </a:moveTo>
                  <a:lnTo>
                    <a:pt x="4777740" y="1208532"/>
                  </a:lnTo>
                  <a:lnTo>
                    <a:pt x="4777740" y="1199387"/>
                  </a:lnTo>
                  <a:lnTo>
                    <a:pt x="4786884" y="1199387"/>
                  </a:lnTo>
                  <a:lnTo>
                    <a:pt x="4786884" y="1208532"/>
                  </a:lnTo>
                  <a:close/>
                </a:path>
                <a:path w="8724900" h="1209040">
                  <a:moveTo>
                    <a:pt x="4748784" y="1208532"/>
                  </a:moveTo>
                  <a:lnTo>
                    <a:pt x="4710684" y="1208532"/>
                  </a:lnTo>
                  <a:lnTo>
                    <a:pt x="4710684" y="1199387"/>
                  </a:lnTo>
                  <a:lnTo>
                    <a:pt x="4748784" y="1199387"/>
                  </a:lnTo>
                  <a:lnTo>
                    <a:pt x="4748784" y="1208532"/>
                  </a:lnTo>
                  <a:close/>
                </a:path>
                <a:path w="8724900" h="1209040">
                  <a:moveTo>
                    <a:pt x="4681728" y="1208532"/>
                  </a:moveTo>
                  <a:lnTo>
                    <a:pt x="4672584" y="1208532"/>
                  </a:lnTo>
                  <a:lnTo>
                    <a:pt x="4672584" y="1199387"/>
                  </a:lnTo>
                  <a:lnTo>
                    <a:pt x="4681728" y="1199387"/>
                  </a:lnTo>
                  <a:lnTo>
                    <a:pt x="4681728" y="1208532"/>
                  </a:lnTo>
                  <a:close/>
                </a:path>
                <a:path w="8724900" h="1209040">
                  <a:moveTo>
                    <a:pt x="4643628" y="1208532"/>
                  </a:moveTo>
                  <a:lnTo>
                    <a:pt x="4605528" y="1208532"/>
                  </a:lnTo>
                  <a:lnTo>
                    <a:pt x="4605528" y="1199387"/>
                  </a:lnTo>
                  <a:lnTo>
                    <a:pt x="4643628" y="1199387"/>
                  </a:lnTo>
                  <a:lnTo>
                    <a:pt x="4643628" y="1208532"/>
                  </a:lnTo>
                  <a:close/>
                </a:path>
                <a:path w="8724900" h="1209040">
                  <a:moveTo>
                    <a:pt x="4578096" y="1208532"/>
                  </a:moveTo>
                  <a:lnTo>
                    <a:pt x="4567428" y="1208532"/>
                  </a:lnTo>
                  <a:lnTo>
                    <a:pt x="4567428" y="1199387"/>
                  </a:lnTo>
                  <a:lnTo>
                    <a:pt x="4578096" y="1199387"/>
                  </a:lnTo>
                  <a:lnTo>
                    <a:pt x="4578096" y="1208532"/>
                  </a:lnTo>
                  <a:close/>
                </a:path>
                <a:path w="8724900" h="1209040">
                  <a:moveTo>
                    <a:pt x="4539996" y="1208532"/>
                  </a:moveTo>
                  <a:lnTo>
                    <a:pt x="4501896" y="1208532"/>
                  </a:lnTo>
                  <a:lnTo>
                    <a:pt x="4501896" y="1199387"/>
                  </a:lnTo>
                  <a:lnTo>
                    <a:pt x="4539996" y="1199387"/>
                  </a:lnTo>
                  <a:lnTo>
                    <a:pt x="4539996" y="1208532"/>
                  </a:lnTo>
                  <a:close/>
                </a:path>
                <a:path w="8724900" h="1209040">
                  <a:moveTo>
                    <a:pt x="4472940" y="1208532"/>
                  </a:moveTo>
                  <a:lnTo>
                    <a:pt x="4463796" y="1208532"/>
                  </a:lnTo>
                  <a:lnTo>
                    <a:pt x="4463796" y="1199387"/>
                  </a:lnTo>
                  <a:lnTo>
                    <a:pt x="4472940" y="1199387"/>
                  </a:lnTo>
                  <a:lnTo>
                    <a:pt x="4472940" y="1208532"/>
                  </a:lnTo>
                  <a:close/>
                </a:path>
                <a:path w="8724900" h="1209040">
                  <a:moveTo>
                    <a:pt x="4434840" y="1208532"/>
                  </a:moveTo>
                  <a:lnTo>
                    <a:pt x="4396740" y="1208532"/>
                  </a:lnTo>
                  <a:lnTo>
                    <a:pt x="4396740" y="1199387"/>
                  </a:lnTo>
                  <a:lnTo>
                    <a:pt x="4434840" y="1199387"/>
                  </a:lnTo>
                  <a:lnTo>
                    <a:pt x="4434840" y="1208532"/>
                  </a:lnTo>
                  <a:close/>
                </a:path>
                <a:path w="8724900" h="1209040">
                  <a:moveTo>
                    <a:pt x="4367783" y="1208532"/>
                  </a:moveTo>
                  <a:lnTo>
                    <a:pt x="4358640" y="1208532"/>
                  </a:lnTo>
                  <a:lnTo>
                    <a:pt x="4358640" y="1199387"/>
                  </a:lnTo>
                  <a:lnTo>
                    <a:pt x="4367783" y="1199387"/>
                  </a:lnTo>
                  <a:lnTo>
                    <a:pt x="4367783" y="1208532"/>
                  </a:lnTo>
                  <a:close/>
                </a:path>
                <a:path w="8724900" h="1209040">
                  <a:moveTo>
                    <a:pt x="4329683" y="1208532"/>
                  </a:moveTo>
                  <a:lnTo>
                    <a:pt x="4291583" y="1208532"/>
                  </a:lnTo>
                  <a:lnTo>
                    <a:pt x="4291583" y="1199387"/>
                  </a:lnTo>
                  <a:lnTo>
                    <a:pt x="4329683" y="1199387"/>
                  </a:lnTo>
                  <a:lnTo>
                    <a:pt x="4329683" y="1208532"/>
                  </a:lnTo>
                  <a:close/>
                </a:path>
                <a:path w="8724900" h="1209040">
                  <a:moveTo>
                    <a:pt x="4262628" y="1208532"/>
                  </a:moveTo>
                  <a:lnTo>
                    <a:pt x="4253483" y="1208532"/>
                  </a:lnTo>
                  <a:lnTo>
                    <a:pt x="4253483" y="1199387"/>
                  </a:lnTo>
                  <a:lnTo>
                    <a:pt x="4262628" y="1199387"/>
                  </a:lnTo>
                  <a:lnTo>
                    <a:pt x="4262628" y="1208532"/>
                  </a:lnTo>
                  <a:close/>
                </a:path>
                <a:path w="8724900" h="1209040">
                  <a:moveTo>
                    <a:pt x="4224528" y="1208532"/>
                  </a:moveTo>
                  <a:lnTo>
                    <a:pt x="4186428" y="1208532"/>
                  </a:lnTo>
                  <a:lnTo>
                    <a:pt x="4186428" y="1199387"/>
                  </a:lnTo>
                  <a:lnTo>
                    <a:pt x="4224528" y="1199387"/>
                  </a:lnTo>
                  <a:lnTo>
                    <a:pt x="4224528" y="1208532"/>
                  </a:lnTo>
                  <a:close/>
                </a:path>
                <a:path w="8724900" h="1209040">
                  <a:moveTo>
                    <a:pt x="4158996" y="1208532"/>
                  </a:moveTo>
                  <a:lnTo>
                    <a:pt x="4148328" y="1208532"/>
                  </a:lnTo>
                  <a:lnTo>
                    <a:pt x="4148328" y="1199387"/>
                  </a:lnTo>
                  <a:lnTo>
                    <a:pt x="4158996" y="1199387"/>
                  </a:lnTo>
                  <a:lnTo>
                    <a:pt x="4158996" y="1208532"/>
                  </a:lnTo>
                  <a:close/>
                </a:path>
                <a:path w="8724900" h="1209040">
                  <a:moveTo>
                    <a:pt x="4120896" y="1208532"/>
                  </a:moveTo>
                  <a:lnTo>
                    <a:pt x="4082796" y="1208532"/>
                  </a:lnTo>
                  <a:lnTo>
                    <a:pt x="4082796" y="1199387"/>
                  </a:lnTo>
                  <a:lnTo>
                    <a:pt x="4120896" y="1199387"/>
                  </a:lnTo>
                  <a:lnTo>
                    <a:pt x="4120896" y="1208532"/>
                  </a:lnTo>
                  <a:close/>
                </a:path>
                <a:path w="8724900" h="1209040">
                  <a:moveTo>
                    <a:pt x="4053840" y="1208532"/>
                  </a:moveTo>
                  <a:lnTo>
                    <a:pt x="4044696" y="1208532"/>
                  </a:lnTo>
                  <a:lnTo>
                    <a:pt x="4044696" y="1199387"/>
                  </a:lnTo>
                  <a:lnTo>
                    <a:pt x="4053840" y="1199387"/>
                  </a:lnTo>
                  <a:lnTo>
                    <a:pt x="4053840" y="1208532"/>
                  </a:lnTo>
                  <a:close/>
                </a:path>
                <a:path w="8724900" h="1209040">
                  <a:moveTo>
                    <a:pt x="4015740" y="1208532"/>
                  </a:moveTo>
                  <a:lnTo>
                    <a:pt x="3977640" y="1208532"/>
                  </a:lnTo>
                  <a:lnTo>
                    <a:pt x="3977640" y="1199387"/>
                  </a:lnTo>
                  <a:lnTo>
                    <a:pt x="4015740" y="1199387"/>
                  </a:lnTo>
                  <a:lnTo>
                    <a:pt x="4015740" y="1208532"/>
                  </a:lnTo>
                  <a:close/>
                </a:path>
                <a:path w="8724900" h="1209040">
                  <a:moveTo>
                    <a:pt x="3948683" y="1208532"/>
                  </a:moveTo>
                  <a:lnTo>
                    <a:pt x="3939540" y="1208532"/>
                  </a:lnTo>
                  <a:lnTo>
                    <a:pt x="3939540" y="1199387"/>
                  </a:lnTo>
                  <a:lnTo>
                    <a:pt x="3948683" y="1199387"/>
                  </a:lnTo>
                  <a:lnTo>
                    <a:pt x="3948683" y="1208532"/>
                  </a:lnTo>
                  <a:close/>
                </a:path>
                <a:path w="8724900" h="1209040">
                  <a:moveTo>
                    <a:pt x="3910583" y="1208532"/>
                  </a:moveTo>
                  <a:lnTo>
                    <a:pt x="3872483" y="1208532"/>
                  </a:lnTo>
                  <a:lnTo>
                    <a:pt x="3872483" y="1199387"/>
                  </a:lnTo>
                  <a:lnTo>
                    <a:pt x="3910583" y="1199387"/>
                  </a:lnTo>
                  <a:lnTo>
                    <a:pt x="3910583" y="1208532"/>
                  </a:lnTo>
                  <a:close/>
                </a:path>
                <a:path w="8724900" h="1209040">
                  <a:moveTo>
                    <a:pt x="3843528" y="1208532"/>
                  </a:moveTo>
                  <a:lnTo>
                    <a:pt x="3834383" y="1208532"/>
                  </a:lnTo>
                  <a:lnTo>
                    <a:pt x="3834383" y="1199387"/>
                  </a:lnTo>
                  <a:lnTo>
                    <a:pt x="3843528" y="1199387"/>
                  </a:lnTo>
                  <a:lnTo>
                    <a:pt x="3843528" y="1208532"/>
                  </a:lnTo>
                  <a:close/>
                </a:path>
                <a:path w="8724900" h="1209040">
                  <a:moveTo>
                    <a:pt x="3805428" y="1208532"/>
                  </a:moveTo>
                  <a:lnTo>
                    <a:pt x="3767328" y="1208532"/>
                  </a:lnTo>
                  <a:lnTo>
                    <a:pt x="3767328" y="1199387"/>
                  </a:lnTo>
                  <a:lnTo>
                    <a:pt x="3805428" y="1199387"/>
                  </a:lnTo>
                  <a:lnTo>
                    <a:pt x="3805428" y="1208532"/>
                  </a:lnTo>
                  <a:close/>
                </a:path>
                <a:path w="8724900" h="1209040">
                  <a:moveTo>
                    <a:pt x="3739896" y="1208532"/>
                  </a:moveTo>
                  <a:lnTo>
                    <a:pt x="3729228" y="1208532"/>
                  </a:lnTo>
                  <a:lnTo>
                    <a:pt x="3729228" y="1199387"/>
                  </a:lnTo>
                  <a:lnTo>
                    <a:pt x="3739896" y="1199387"/>
                  </a:lnTo>
                  <a:lnTo>
                    <a:pt x="3739896" y="1208532"/>
                  </a:lnTo>
                  <a:close/>
                </a:path>
                <a:path w="8724900" h="1209040">
                  <a:moveTo>
                    <a:pt x="3701796" y="1208532"/>
                  </a:moveTo>
                  <a:lnTo>
                    <a:pt x="3663696" y="1208532"/>
                  </a:lnTo>
                  <a:lnTo>
                    <a:pt x="3663696" y="1199387"/>
                  </a:lnTo>
                  <a:lnTo>
                    <a:pt x="3701796" y="1199387"/>
                  </a:lnTo>
                  <a:lnTo>
                    <a:pt x="3701796" y="1208532"/>
                  </a:lnTo>
                  <a:close/>
                </a:path>
                <a:path w="8724900" h="1209040">
                  <a:moveTo>
                    <a:pt x="3634740" y="1208532"/>
                  </a:moveTo>
                  <a:lnTo>
                    <a:pt x="3625596" y="1208532"/>
                  </a:lnTo>
                  <a:lnTo>
                    <a:pt x="3625596" y="1199387"/>
                  </a:lnTo>
                  <a:lnTo>
                    <a:pt x="3634740" y="1199387"/>
                  </a:lnTo>
                  <a:lnTo>
                    <a:pt x="3634740" y="1208532"/>
                  </a:lnTo>
                  <a:close/>
                </a:path>
                <a:path w="8724900" h="1209040">
                  <a:moveTo>
                    <a:pt x="3596640" y="1208532"/>
                  </a:moveTo>
                  <a:lnTo>
                    <a:pt x="3558540" y="1208532"/>
                  </a:lnTo>
                  <a:lnTo>
                    <a:pt x="3558540" y="1199387"/>
                  </a:lnTo>
                  <a:lnTo>
                    <a:pt x="3596640" y="1199387"/>
                  </a:lnTo>
                  <a:lnTo>
                    <a:pt x="3596640" y="1208532"/>
                  </a:lnTo>
                  <a:close/>
                </a:path>
                <a:path w="8724900" h="1209040">
                  <a:moveTo>
                    <a:pt x="3529583" y="1208532"/>
                  </a:moveTo>
                  <a:lnTo>
                    <a:pt x="3520440" y="1208532"/>
                  </a:lnTo>
                  <a:lnTo>
                    <a:pt x="3520440" y="1199387"/>
                  </a:lnTo>
                  <a:lnTo>
                    <a:pt x="3529583" y="1199387"/>
                  </a:lnTo>
                  <a:lnTo>
                    <a:pt x="3529583" y="1208532"/>
                  </a:lnTo>
                  <a:close/>
                </a:path>
                <a:path w="8724900" h="1209040">
                  <a:moveTo>
                    <a:pt x="3491483" y="1208532"/>
                  </a:moveTo>
                  <a:lnTo>
                    <a:pt x="3453383" y="1208532"/>
                  </a:lnTo>
                  <a:lnTo>
                    <a:pt x="3453383" y="1199387"/>
                  </a:lnTo>
                  <a:lnTo>
                    <a:pt x="3491483" y="1199387"/>
                  </a:lnTo>
                  <a:lnTo>
                    <a:pt x="3491483" y="1208532"/>
                  </a:lnTo>
                  <a:close/>
                </a:path>
                <a:path w="8724900" h="1209040">
                  <a:moveTo>
                    <a:pt x="3424428" y="1208532"/>
                  </a:moveTo>
                  <a:lnTo>
                    <a:pt x="3415283" y="1208532"/>
                  </a:lnTo>
                  <a:lnTo>
                    <a:pt x="3415283" y="1199387"/>
                  </a:lnTo>
                  <a:lnTo>
                    <a:pt x="3424428" y="1199387"/>
                  </a:lnTo>
                  <a:lnTo>
                    <a:pt x="3424428" y="1208532"/>
                  </a:lnTo>
                  <a:close/>
                </a:path>
                <a:path w="8724900" h="1209040">
                  <a:moveTo>
                    <a:pt x="3386328" y="1208532"/>
                  </a:moveTo>
                  <a:lnTo>
                    <a:pt x="3348228" y="1208532"/>
                  </a:lnTo>
                  <a:lnTo>
                    <a:pt x="3348228" y="1199387"/>
                  </a:lnTo>
                  <a:lnTo>
                    <a:pt x="3386328" y="1199387"/>
                  </a:lnTo>
                  <a:lnTo>
                    <a:pt x="3386328" y="1208532"/>
                  </a:lnTo>
                  <a:close/>
                </a:path>
                <a:path w="8724900" h="1209040">
                  <a:moveTo>
                    <a:pt x="3320796" y="1208532"/>
                  </a:moveTo>
                  <a:lnTo>
                    <a:pt x="3310128" y="1208532"/>
                  </a:lnTo>
                  <a:lnTo>
                    <a:pt x="3310128" y="1199387"/>
                  </a:lnTo>
                  <a:lnTo>
                    <a:pt x="3320796" y="1199387"/>
                  </a:lnTo>
                  <a:lnTo>
                    <a:pt x="3320796" y="1208532"/>
                  </a:lnTo>
                  <a:close/>
                </a:path>
                <a:path w="8724900" h="1209040">
                  <a:moveTo>
                    <a:pt x="3282696" y="1208532"/>
                  </a:moveTo>
                  <a:lnTo>
                    <a:pt x="3244596" y="1208532"/>
                  </a:lnTo>
                  <a:lnTo>
                    <a:pt x="3244596" y="1199387"/>
                  </a:lnTo>
                  <a:lnTo>
                    <a:pt x="3282696" y="1199387"/>
                  </a:lnTo>
                  <a:lnTo>
                    <a:pt x="3282696" y="1208532"/>
                  </a:lnTo>
                  <a:close/>
                </a:path>
                <a:path w="8724900" h="1209040">
                  <a:moveTo>
                    <a:pt x="3215640" y="1208532"/>
                  </a:moveTo>
                  <a:lnTo>
                    <a:pt x="3206496" y="1208532"/>
                  </a:lnTo>
                  <a:lnTo>
                    <a:pt x="3206496" y="1199387"/>
                  </a:lnTo>
                  <a:lnTo>
                    <a:pt x="3215640" y="1199387"/>
                  </a:lnTo>
                  <a:lnTo>
                    <a:pt x="3215640" y="1208532"/>
                  </a:lnTo>
                  <a:close/>
                </a:path>
                <a:path w="8724900" h="1209040">
                  <a:moveTo>
                    <a:pt x="3177540" y="1208532"/>
                  </a:moveTo>
                  <a:lnTo>
                    <a:pt x="3139440" y="1208532"/>
                  </a:lnTo>
                  <a:lnTo>
                    <a:pt x="3139440" y="1199387"/>
                  </a:lnTo>
                  <a:lnTo>
                    <a:pt x="3177540" y="1199387"/>
                  </a:lnTo>
                  <a:lnTo>
                    <a:pt x="3177540" y="1208532"/>
                  </a:lnTo>
                  <a:close/>
                </a:path>
                <a:path w="8724900" h="1209040">
                  <a:moveTo>
                    <a:pt x="3110483" y="1208532"/>
                  </a:moveTo>
                  <a:lnTo>
                    <a:pt x="3101340" y="1208532"/>
                  </a:lnTo>
                  <a:lnTo>
                    <a:pt x="3101340" y="1199387"/>
                  </a:lnTo>
                  <a:lnTo>
                    <a:pt x="3110483" y="1199387"/>
                  </a:lnTo>
                  <a:lnTo>
                    <a:pt x="3110483" y="1208532"/>
                  </a:lnTo>
                  <a:close/>
                </a:path>
                <a:path w="8724900" h="1209040">
                  <a:moveTo>
                    <a:pt x="3072383" y="1208532"/>
                  </a:moveTo>
                  <a:lnTo>
                    <a:pt x="3034283" y="1208532"/>
                  </a:lnTo>
                  <a:lnTo>
                    <a:pt x="3034283" y="1199387"/>
                  </a:lnTo>
                  <a:lnTo>
                    <a:pt x="3072383" y="1199387"/>
                  </a:lnTo>
                  <a:lnTo>
                    <a:pt x="3072383" y="1208532"/>
                  </a:lnTo>
                  <a:close/>
                </a:path>
                <a:path w="8724900" h="1209040">
                  <a:moveTo>
                    <a:pt x="3005328" y="1208532"/>
                  </a:moveTo>
                  <a:lnTo>
                    <a:pt x="2996183" y="1208532"/>
                  </a:lnTo>
                  <a:lnTo>
                    <a:pt x="2996183" y="1199387"/>
                  </a:lnTo>
                  <a:lnTo>
                    <a:pt x="3005328" y="1199387"/>
                  </a:lnTo>
                  <a:lnTo>
                    <a:pt x="3005328" y="1208532"/>
                  </a:lnTo>
                  <a:close/>
                </a:path>
                <a:path w="8724900" h="1209040">
                  <a:moveTo>
                    <a:pt x="2967228" y="1208532"/>
                  </a:moveTo>
                  <a:lnTo>
                    <a:pt x="2929128" y="1208532"/>
                  </a:lnTo>
                  <a:lnTo>
                    <a:pt x="2929128" y="1199387"/>
                  </a:lnTo>
                  <a:lnTo>
                    <a:pt x="2967228" y="1199387"/>
                  </a:lnTo>
                  <a:lnTo>
                    <a:pt x="2967228" y="1208532"/>
                  </a:lnTo>
                  <a:close/>
                </a:path>
                <a:path w="8724900" h="1209040">
                  <a:moveTo>
                    <a:pt x="2901696" y="1208532"/>
                  </a:moveTo>
                  <a:lnTo>
                    <a:pt x="2891028" y="1208532"/>
                  </a:lnTo>
                  <a:lnTo>
                    <a:pt x="2891028" y="1199387"/>
                  </a:lnTo>
                  <a:lnTo>
                    <a:pt x="2901696" y="1199387"/>
                  </a:lnTo>
                  <a:lnTo>
                    <a:pt x="2901696" y="1208532"/>
                  </a:lnTo>
                  <a:close/>
                </a:path>
                <a:path w="8724900" h="1209040">
                  <a:moveTo>
                    <a:pt x="2863596" y="1208532"/>
                  </a:moveTo>
                  <a:lnTo>
                    <a:pt x="2825496" y="1208532"/>
                  </a:lnTo>
                  <a:lnTo>
                    <a:pt x="2825496" y="1199387"/>
                  </a:lnTo>
                  <a:lnTo>
                    <a:pt x="2863596" y="1199387"/>
                  </a:lnTo>
                  <a:lnTo>
                    <a:pt x="2863596" y="1208532"/>
                  </a:lnTo>
                  <a:close/>
                </a:path>
                <a:path w="8724900" h="1209040">
                  <a:moveTo>
                    <a:pt x="2796540" y="1208532"/>
                  </a:moveTo>
                  <a:lnTo>
                    <a:pt x="2787396" y="1208532"/>
                  </a:lnTo>
                  <a:lnTo>
                    <a:pt x="2787396" y="1199387"/>
                  </a:lnTo>
                  <a:lnTo>
                    <a:pt x="2796540" y="1199387"/>
                  </a:lnTo>
                  <a:lnTo>
                    <a:pt x="2796540" y="1208532"/>
                  </a:lnTo>
                  <a:close/>
                </a:path>
                <a:path w="8724900" h="1209040">
                  <a:moveTo>
                    <a:pt x="2758440" y="1208532"/>
                  </a:moveTo>
                  <a:lnTo>
                    <a:pt x="2720340" y="1208532"/>
                  </a:lnTo>
                  <a:lnTo>
                    <a:pt x="2720340" y="1199387"/>
                  </a:lnTo>
                  <a:lnTo>
                    <a:pt x="2758440" y="1199387"/>
                  </a:lnTo>
                  <a:lnTo>
                    <a:pt x="2758440" y="1208532"/>
                  </a:lnTo>
                  <a:close/>
                </a:path>
                <a:path w="8724900" h="1209040">
                  <a:moveTo>
                    <a:pt x="2691383" y="1208532"/>
                  </a:moveTo>
                  <a:lnTo>
                    <a:pt x="2682240" y="1208532"/>
                  </a:lnTo>
                  <a:lnTo>
                    <a:pt x="2682240" y="1199387"/>
                  </a:lnTo>
                  <a:lnTo>
                    <a:pt x="2691383" y="1199387"/>
                  </a:lnTo>
                  <a:lnTo>
                    <a:pt x="2691383" y="1208532"/>
                  </a:lnTo>
                  <a:close/>
                </a:path>
                <a:path w="8724900" h="1209040">
                  <a:moveTo>
                    <a:pt x="2653283" y="1208532"/>
                  </a:moveTo>
                  <a:lnTo>
                    <a:pt x="2615183" y="1208532"/>
                  </a:lnTo>
                  <a:lnTo>
                    <a:pt x="2615183" y="1199387"/>
                  </a:lnTo>
                  <a:lnTo>
                    <a:pt x="2653283" y="1199387"/>
                  </a:lnTo>
                  <a:lnTo>
                    <a:pt x="2653283" y="1208532"/>
                  </a:lnTo>
                  <a:close/>
                </a:path>
                <a:path w="8724900" h="1209040">
                  <a:moveTo>
                    <a:pt x="2586228" y="1208532"/>
                  </a:moveTo>
                  <a:lnTo>
                    <a:pt x="2577083" y="1208532"/>
                  </a:lnTo>
                  <a:lnTo>
                    <a:pt x="2577083" y="1199387"/>
                  </a:lnTo>
                  <a:lnTo>
                    <a:pt x="2586228" y="1199387"/>
                  </a:lnTo>
                  <a:lnTo>
                    <a:pt x="2586228" y="1208532"/>
                  </a:lnTo>
                  <a:close/>
                </a:path>
                <a:path w="8724900" h="1209040">
                  <a:moveTo>
                    <a:pt x="2548128" y="1208532"/>
                  </a:moveTo>
                  <a:lnTo>
                    <a:pt x="2510028" y="1208532"/>
                  </a:lnTo>
                  <a:lnTo>
                    <a:pt x="2510028" y="1199387"/>
                  </a:lnTo>
                  <a:lnTo>
                    <a:pt x="2548128" y="1199387"/>
                  </a:lnTo>
                  <a:lnTo>
                    <a:pt x="2548128" y="1208532"/>
                  </a:lnTo>
                  <a:close/>
                </a:path>
                <a:path w="8724900" h="1209040">
                  <a:moveTo>
                    <a:pt x="2482596" y="1208532"/>
                  </a:moveTo>
                  <a:lnTo>
                    <a:pt x="2471928" y="1208532"/>
                  </a:lnTo>
                  <a:lnTo>
                    <a:pt x="2471928" y="1199387"/>
                  </a:lnTo>
                  <a:lnTo>
                    <a:pt x="2482596" y="1199387"/>
                  </a:lnTo>
                  <a:lnTo>
                    <a:pt x="2482596" y="1208532"/>
                  </a:lnTo>
                  <a:close/>
                </a:path>
                <a:path w="8724900" h="1209040">
                  <a:moveTo>
                    <a:pt x="2444496" y="1208532"/>
                  </a:moveTo>
                  <a:lnTo>
                    <a:pt x="2406396" y="1208532"/>
                  </a:lnTo>
                  <a:lnTo>
                    <a:pt x="2406396" y="1199387"/>
                  </a:lnTo>
                  <a:lnTo>
                    <a:pt x="2444496" y="1199387"/>
                  </a:lnTo>
                  <a:lnTo>
                    <a:pt x="2444496" y="1208532"/>
                  </a:lnTo>
                  <a:close/>
                </a:path>
                <a:path w="8724900" h="1209040">
                  <a:moveTo>
                    <a:pt x="2377440" y="1208532"/>
                  </a:moveTo>
                  <a:lnTo>
                    <a:pt x="2368296" y="1208532"/>
                  </a:lnTo>
                  <a:lnTo>
                    <a:pt x="2368296" y="1199387"/>
                  </a:lnTo>
                  <a:lnTo>
                    <a:pt x="2377440" y="1199387"/>
                  </a:lnTo>
                  <a:lnTo>
                    <a:pt x="2377440" y="1208532"/>
                  </a:lnTo>
                  <a:close/>
                </a:path>
                <a:path w="8724900" h="1209040">
                  <a:moveTo>
                    <a:pt x="2339340" y="1208532"/>
                  </a:moveTo>
                  <a:lnTo>
                    <a:pt x="2301240" y="1208532"/>
                  </a:lnTo>
                  <a:lnTo>
                    <a:pt x="2301240" y="1199387"/>
                  </a:lnTo>
                  <a:lnTo>
                    <a:pt x="2339340" y="1199387"/>
                  </a:lnTo>
                  <a:lnTo>
                    <a:pt x="2339340" y="1208532"/>
                  </a:lnTo>
                  <a:close/>
                </a:path>
                <a:path w="8724900" h="1209040">
                  <a:moveTo>
                    <a:pt x="2272283" y="1208532"/>
                  </a:moveTo>
                  <a:lnTo>
                    <a:pt x="2263140" y="1208532"/>
                  </a:lnTo>
                  <a:lnTo>
                    <a:pt x="2263140" y="1199387"/>
                  </a:lnTo>
                  <a:lnTo>
                    <a:pt x="2272283" y="1199387"/>
                  </a:lnTo>
                  <a:lnTo>
                    <a:pt x="2272283" y="1208532"/>
                  </a:lnTo>
                  <a:close/>
                </a:path>
                <a:path w="8724900" h="1209040">
                  <a:moveTo>
                    <a:pt x="2234183" y="1208532"/>
                  </a:moveTo>
                  <a:lnTo>
                    <a:pt x="2196083" y="1208532"/>
                  </a:lnTo>
                  <a:lnTo>
                    <a:pt x="2196083" y="1199387"/>
                  </a:lnTo>
                  <a:lnTo>
                    <a:pt x="2234183" y="1199387"/>
                  </a:lnTo>
                  <a:lnTo>
                    <a:pt x="2234183" y="1208532"/>
                  </a:lnTo>
                  <a:close/>
                </a:path>
                <a:path w="8724900" h="1209040">
                  <a:moveTo>
                    <a:pt x="2167128" y="1208532"/>
                  </a:moveTo>
                  <a:lnTo>
                    <a:pt x="2157983" y="1208532"/>
                  </a:lnTo>
                  <a:lnTo>
                    <a:pt x="2157983" y="1199387"/>
                  </a:lnTo>
                  <a:lnTo>
                    <a:pt x="2167128" y="1199387"/>
                  </a:lnTo>
                  <a:lnTo>
                    <a:pt x="2167128" y="1208532"/>
                  </a:lnTo>
                  <a:close/>
                </a:path>
                <a:path w="8724900" h="1209040">
                  <a:moveTo>
                    <a:pt x="2129028" y="1208532"/>
                  </a:moveTo>
                  <a:lnTo>
                    <a:pt x="2090928" y="1208532"/>
                  </a:lnTo>
                  <a:lnTo>
                    <a:pt x="2090928" y="1199387"/>
                  </a:lnTo>
                  <a:lnTo>
                    <a:pt x="2129028" y="1199387"/>
                  </a:lnTo>
                  <a:lnTo>
                    <a:pt x="2129028" y="1208532"/>
                  </a:lnTo>
                  <a:close/>
                </a:path>
                <a:path w="8724900" h="1209040">
                  <a:moveTo>
                    <a:pt x="2063496" y="1208532"/>
                  </a:moveTo>
                  <a:lnTo>
                    <a:pt x="2052828" y="1208532"/>
                  </a:lnTo>
                  <a:lnTo>
                    <a:pt x="2052828" y="1199387"/>
                  </a:lnTo>
                  <a:lnTo>
                    <a:pt x="2063496" y="1199387"/>
                  </a:lnTo>
                  <a:lnTo>
                    <a:pt x="2063496" y="1208532"/>
                  </a:lnTo>
                  <a:close/>
                </a:path>
                <a:path w="8724900" h="1209040">
                  <a:moveTo>
                    <a:pt x="2025396" y="1208532"/>
                  </a:moveTo>
                  <a:lnTo>
                    <a:pt x="1987296" y="1208532"/>
                  </a:lnTo>
                  <a:lnTo>
                    <a:pt x="1987296" y="1199387"/>
                  </a:lnTo>
                  <a:lnTo>
                    <a:pt x="2025396" y="1199387"/>
                  </a:lnTo>
                  <a:lnTo>
                    <a:pt x="2025396" y="1208532"/>
                  </a:lnTo>
                  <a:close/>
                </a:path>
                <a:path w="8724900" h="1209040">
                  <a:moveTo>
                    <a:pt x="1958340" y="1208532"/>
                  </a:moveTo>
                  <a:lnTo>
                    <a:pt x="1949196" y="1208532"/>
                  </a:lnTo>
                  <a:lnTo>
                    <a:pt x="1949196" y="1199387"/>
                  </a:lnTo>
                  <a:lnTo>
                    <a:pt x="1958340" y="1199387"/>
                  </a:lnTo>
                  <a:lnTo>
                    <a:pt x="1958340" y="1208532"/>
                  </a:lnTo>
                  <a:close/>
                </a:path>
                <a:path w="8724900" h="1209040">
                  <a:moveTo>
                    <a:pt x="1920240" y="1208532"/>
                  </a:moveTo>
                  <a:lnTo>
                    <a:pt x="1882139" y="1208532"/>
                  </a:lnTo>
                  <a:lnTo>
                    <a:pt x="1882139" y="1199387"/>
                  </a:lnTo>
                  <a:lnTo>
                    <a:pt x="1920240" y="1199387"/>
                  </a:lnTo>
                  <a:lnTo>
                    <a:pt x="1920240" y="1208532"/>
                  </a:lnTo>
                  <a:close/>
                </a:path>
                <a:path w="8724900" h="1209040">
                  <a:moveTo>
                    <a:pt x="1853183" y="1208532"/>
                  </a:moveTo>
                  <a:lnTo>
                    <a:pt x="1844039" y="1208532"/>
                  </a:lnTo>
                  <a:lnTo>
                    <a:pt x="1844039" y="1199387"/>
                  </a:lnTo>
                  <a:lnTo>
                    <a:pt x="1853183" y="1199387"/>
                  </a:lnTo>
                  <a:lnTo>
                    <a:pt x="1853183" y="1208532"/>
                  </a:lnTo>
                  <a:close/>
                </a:path>
                <a:path w="8724900" h="1209040">
                  <a:moveTo>
                    <a:pt x="1815084" y="1208532"/>
                  </a:moveTo>
                  <a:lnTo>
                    <a:pt x="1776984" y="1208532"/>
                  </a:lnTo>
                  <a:lnTo>
                    <a:pt x="1776984" y="1199387"/>
                  </a:lnTo>
                  <a:lnTo>
                    <a:pt x="1815084" y="1199387"/>
                  </a:lnTo>
                  <a:lnTo>
                    <a:pt x="1815084" y="1208532"/>
                  </a:lnTo>
                  <a:close/>
                </a:path>
                <a:path w="8724900" h="1209040">
                  <a:moveTo>
                    <a:pt x="1748027" y="1208532"/>
                  </a:moveTo>
                  <a:lnTo>
                    <a:pt x="1738884" y="1208532"/>
                  </a:lnTo>
                  <a:lnTo>
                    <a:pt x="1738884" y="1199387"/>
                  </a:lnTo>
                  <a:lnTo>
                    <a:pt x="1748027" y="1199387"/>
                  </a:lnTo>
                  <a:lnTo>
                    <a:pt x="1748027" y="1208532"/>
                  </a:lnTo>
                  <a:close/>
                </a:path>
                <a:path w="8724900" h="1209040">
                  <a:moveTo>
                    <a:pt x="1709927" y="1208532"/>
                  </a:moveTo>
                  <a:lnTo>
                    <a:pt x="1671827" y="1208532"/>
                  </a:lnTo>
                  <a:lnTo>
                    <a:pt x="1671827" y="1199387"/>
                  </a:lnTo>
                  <a:lnTo>
                    <a:pt x="1709927" y="1199387"/>
                  </a:lnTo>
                  <a:lnTo>
                    <a:pt x="1709927" y="1208532"/>
                  </a:lnTo>
                  <a:close/>
                </a:path>
                <a:path w="8724900" h="1209040">
                  <a:moveTo>
                    <a:pt x="1644396" y="1208532"/>
                  </a:moveTo>
                  <a:lnTo>
                    <a:pt x="1633727" y="1208532"/>
                  </a:lnTo>
                  <a:lnTo>
                    <a:pt x="1633727" y="1199387"/>
                  </a:lnTo>
                  <a:lnTo>
                    <a:pt x="1644396" y="1199387"/>
                  </a:lnTo>
                  <a:lnTo>
                    <a:pt x="1644396" y="1208532"/>
                  </a:lnTo>
                  <a:close/>
                </a:path>
                <a:path w="8724900" h="1209040">
                  <a:moveTo>
                    <a:pt x="1606296" y="1208532"/>
                  </a:moveTo>
                  <a:lnTo>
                    <a:pt x="1568196" y="1208532"/>
                  </a:lnTo>
                  <a:lnTo>
                    <a:pt x="1568196" y="1199387"/>
                  </a:lnTo>
                  <a:lnTo>
                    <a:pt x="1606296" y="1199387"/>
                  </a:lnTo>
                  <a:lnTo>
                    <a:pt x="1606296" y="1208532"/>
                  </a:lnTo>
                  <a:close/>
                </a:path>
                <a:path w="8724900" h="1209040">
                  <a:moveTo>
                    <a:pt x="1539239" y="1208532"/>
                  </a:moveTo>
                  <a:lnTo>
                    <a:pt x="1530096" y="1208532"/>
                  </a:lnTo>
                  <a:lnTo>
                    <a:pt x="1530096" y="1199387"/>
                  </a:lnTo>
                  <a:lnTo>
                    <a:pt x="1539239" y="1199387"/>
                  </a:lnTo>
                  <a:lnTo>
                    <a:pt x="1539239" y="1208532"/>
                  </a:lnTo>
                  <a:close/>
                </a:path>
                <a:path w="8724900" h="1209040">
                  <a:moveTo>
                    <a:pt x="1501139" y="1208532"/>
                  </a:moveTo>
                  <a:lnTo>
                    <a:pt x="1463039" y="1208532"/>
                  </a:lnTo>
                  <a:lnTo>
                    <a:pt x="1463039" y="1199387"/>
                  </a:lnTo>
                  <a:lnTo>
                    <a:pt x="1501139" y="1199387"/>
                  </a:lnTo>
                  <a:lnTo>
                    <a:pt x="1501139" y="1208532"/>
                  </a:lnTo>
                  <a:close/>
                </a:path>
                <a:path w="8724900" h="1209040">
                  <a:moveTo>
                    <a:pt x="1434084" y="1208532"/>
                  </a:moveTo>
                  <a:lnTo>
                    <a:pt x="1424939" y="1208532"/>
                  </a:lnTo>
                  <a:lnTo>
                    <a:pt x="1424939" y="1199387"/>
                  </a:lnTo>
                  <a:lnTo>
                    <a:pt x="1434084" y="1199387"/>
                  </a:lnTo>
                  <a:lnTo>
                    <a:pt x="1434084" y="1208532"/>
                  </a:lnTo>
                  <a:close/>
                </a:path>
                <a:path w="8724900" h="1209040">
                  <a:moveTo>
                    <a:pt x="1395984" y="1208532"/>
                  </a:moveTo>
                  <a:lnTo>
                    <a:pt x="1357884" y="1208532"/>
                  </a:lnTo>
                  <a:lnTo>
                    <a:pt x="1357884" y="1199387"/>
                  </a:lnTo>
                  <a:lnTo>
                    <a:pt x="1395984" y="1199387"/>
                  </a:lnTo>
                  <a:lnTo>
                    <a:pt x="1395984" y="1208532"/>
                  </a:lnTo>
                  <a:close/>
                </a:path>
                <a:path w="8724900" h="1209040">
                  <a:moveTo>
                    <a:pt x="1328927" y="1208532"/>
                  </a:moveTo>
                  <a:lnTo>
                    <a:pt x="1319784" y="1208532"/>
                  </a:lnTo>
                  <a:lnTo>
                    <a:pt x="1319784" y="1199387"/>
                  </a:lnTo>
                  <a:lnTo>
                    <a:pt x="1328927" y="1199387"/>
                  </a:lnTo>
                  <a:lnTo>
                    <a:pt x="1328927" y="1208532"/>
                  </a:lnTo>
                  <a:close/>
                </a:path>
                <a:path w="8724900" h="1209040">
                  <a:moveTo>
                    <a:pt x="1290827" y="1208532"/>
                  </a:moveTo>
                  <a:lnTo>
                    <a:pt x="1252727" y="1208532"/>
                  </a:lnTo>
                  <a:lnTo>
                    <a:pt x="1252727" y="1199387"/>
                  </a:lnTo>
                  <a:lnTo>
                    <a:pt x="1290827" y="1199387"/>
                  </a:lnTo>
                  <a:lnTo>
                    <a:pt x="1290827" y="1208532"/>
                  </a:lnTo>
                  <a:close/>
                </a:path>
                <a:path w="8724900" h="1209040">
                  <a:moveTo>
                    <a:pt x="1225296" y="1208532"/>
                  </a:moveTo>
                  <a:lnTo>
                    <a:pt x="1214627" y="1208532"/>
                  </a:lnTo>
                  <a:lnTo>
                    <a:pt x="1214627" y="1199387"/>
                  </a:lnTo>
                  <a:lnTo>
                    <a:pt x="1225296" y="1199387"/>
                  </a:lnTo>
                  <a:lnTo>
                    <a:pt x="1225296" y="1208532"/>
                  </a:lnTo>
                  <a:close/>
                </a:path>
                <a:path w="8724900" h="1209040">
                  <a:moveTo>
                    <a:pt x="1187196" y="1208532"/>
                  </a:moveTo>
                  <a:lnTo>
                    <a:pt x="1149096" y="1208532"/>
                  </a:lnTo>
                  <a:lnTo>
                    <a:pt x="1149096" y="1199387"/>
                  </a:lnTo>
                  <a:lnTo>
                    <a:pt x="1187196" y="1199387"/>
                  </a:lnTo>
                  <a:lnTo>
                    <a:pt x="1187196" y="1208532"/>
                  </a:lnTo>
                  <a:close/>
                </a:path>
                <a:path w="8724900" h="1209040">
                  <a:moveTo>
                    <a:pt x="1120139" y="1208532"/>
                  </a:moveTo>
                  <a:lnTo>
                    <a:pt x="1110996" y="1208532"/>
                  </a:lnTo>
                  <a:lnTo>
                    <a:pt x="1110996" y="1199387"/>
                  </a:lnTo>
                  <a:lnTo>
                    <a:pt x="1120139" y="1199387"/>
                  </a:lnTo>
                  <a:lnTo>
                    <a:pt x="1120139" y="1208532"/>
                  </a:lnTo>
                  <a:close/>
                </a:path>
                <a:path w="8724900" h="1209040">
                  <a:moveTo>
                    <a:pt x="1082039" y="1208532"/>
                  </a:moveTo>
                  <a:lnTo>
                    <a:pt x="1043939" y="1208532"/>
                  </a:lnTo>
                  <a:lnTo>
                    <a:pt x="1043939" y="1199387"/>
                  </a:lnTo>
                  <a:lnTo>
                    <a:pt x="1082039" y="1199387"/>
                  </a:lnTo>
                  <a:lnTo>
                    <a:pt x="1082039" y="1208532"/>
                  </a:lnTo>
                  <a:close/>
                </a:path>
                <a:path w="8724900" h="1209040">
                  <a:moveTo>
                    <a:pt x="1014984" y="1208532"/>
                  </a:moveTo>
                  <a:lnTo>
                    <a:pt x="1005839" y="1208532"/>
                  </a:lnTo>
                  <a:lnTo>
                    <a:pt x="1005839" y="1199387"/>
                  </a:lnTo>
                  <a:lnTo>
                    <a:pt x="1014984" y="1199387"/>
                  </a:lnTo>
                  <a:lnTo>
                    <a:pt x="1014984" y="1208532"/>
                  </a:lnTo>
                  <a:close/>
                </a:path>
                <a:path w="8724900" h="1209040">
                  <a:moveTo>
                    <a:pt x="976884" y="1208532"/>
                  </a:moveTo>
                  <a:lnTo>
                    <a:pt x="938784" y="1208532"/>
                  </a:lnTo>
                  <a:lnTo>
                    <a:pt x="938784" y="1199387"/>
                  </a:lnTo>
                  <a:lnTo>
                    <a:pt x="976884" y="1199387"/>
                  </a:lnTo>
                  <a:lnTo>
                    <a:pt x="976884" y="1208532"/>
                  </a:lnTo>
                  <a:close/>
                </a:path>
                <a:path w="8724900" h="1209040">
                  <a:moveTo>
                    <a:pt x="909827" y="1208532"/>
                  </a:moveTo>
                  <a:lnTo>
                    <a:pt x="900684" y="1208532"/>
                  </a:lnTo>
                  <a:lnTo>
                    <a:pt x="900684" y="1199387"/>
                  </a:lnTo>
                  <a:lnTo>
                    <a:pt x="909827" y="1199387"/>
                  </a:lnTo>
                  <a:lnTo>
                    <a:pt x="909827" y="1208532"/>
                  </a:lnTo>
                  <a:close/>
                </a:path>
                <a:path w="8724900" h="1209040">
                  <a:moveTo>
                    <a:pt x="871727" y="1208532"/>
                  </a:moveTo>
                  <a:lnTo>
                    <a:pt x="833627" y="1208532"/>
                  </a:lnTo>
                  <a:lnTo>
                    <a:pt x="833627" y="1199387"/>
                  </a:lnTo>
                  <a:lnTo>
                    <a:pt x="871727" y="1199387"/>
                  </a:lnTo>
                  <a:lnTo>
                    <a:pt x="871727" y="1208532"/>
                  </a:lnTo>
                  <a:close/>
                </a:path>
                <a:path w="8724900" h="1209040">
                  <a:moveTo>
                    <a:pt x="806196" y="1208532"/>
                  </a:moveTo>
                  <a:lnTo>
                    <a:pt x="795527" y="1208532"/>
                  </a:lnTo>
                  <a:lnTo>
                    <a:pt x="795527" y="1199387"/>
                  </a:lnTo>
                  <a:lnTo>
                    <a:pt x="806196" y="1199387"/>
                  </a:lnTo>
                  <a:lnTo>
                    <a:pt x="806196" y="1208532"/>
                  </a:lnTo>
                  <a:close/>
                </a:path>
                <a:path w="8724900" h="1209040">
                  <a:moveTo>
                    <a:pt x="768096" y="1208532"/>
                  </a:moveTo>
                  <a:lnTo>
                    <a:pt x="729996" y="1208532"/>
                  </a:lnTo>
                  <a:lnTo>
                    <a:pt x="729996" y="1199387"/>
                  </a:lnTo>
                  <a:lnTo>
                    <a:pt x="768096" y="1199387"/>
                  </a:lnTo>
                  <a:lnTo>
                    <a:pt x="768096" y="1208532"/>
                  </a:lnTo>
                  <a:close/>
                </a:path>
                <a:path w="8724900" h="1209040">
                  <a:moveTo>
                    <a:pt x="701039" y="1208532"/>
                  </a:moveTo>
                  <a:lnTo>
                    <a:pt x="691896" y="1208532"/>
                  </a:lnTo>
                  <a:lnTo>
                    <a:pt x="691896" y="1199387"/>
                  </a:lnTo>
                  <a:lnTo>
                    <a:pt x="701039" y="1199387"/>
                  </a:lnTo>
                  <a:lnTo>
                    <a:pt x="701039" y="1208532"/>
                  </a:lnTo>
                  <a:close/>
                </a:path>
                <a:path w="8724900" h="1209040">
                  <a:moveTo>
                    <a:pt x="662939" y="1208532"/>
                  </a:moveTo>
                  <a:lnTo>
                    <a:pt x="624839" y="1208532"/>
                  </a:lnTo>
                  <a:lnTo>
                    <a:pt x="624839" y="1199387"/>
                  </a:lnTo>
                  <a:lnTo>
                    <a:pt x="662939" y="1199387"/>
                  </a:lnTo>
                  <a:lnTo>
                    <a:pt x="662939" y="1208532"/>
                  </a:lnTo>
                  <a:close/>
                </a:path>
                <a:path w="8724900" h="1209040">
                  <a:moveTo>
                    <a:pt x="595884" y="1208532"/>
                  </a:moveTo>
                  <a:lnTo>
                    <a:pt x="586739" y="1208532"/>
                  </a:lnTo>
                  <a:lnTo>
                    <a:pt x="586739" y="1199387"/>
                  </a:lnTo>
                  <a:lnTo>
                    <a:pt x="595884" y="1199387"/>
                  </a:lnTo>
                  <a:lnTo>
                    <a:pt x="595884" y="1208532"/>
                  </a:lnTo>
                  <a:close/>
                </a:path>
                <a:path w="8724900" h="1209040">
                  <a:moveTo>
                    <a:pt x="557784" y="1208532"/>
                  </a:moveTo>
                  <a:lnTo>
                    <a:pt x="519684" y="1208532"/>
                  </a:lnTo>
                  <a:lnTo>
                    <a:pt x="519684" y="1199387"/>
                  </a:lnTo>
                  <a:lnTo>
                    <a:pt x="557784" y="1199387"/>
                  </a:lnTo>
                  <a:lnTo>
                    <a:pt x="557784" y="1208532"/>
                  </a:lnTo>
                  <a:close/>
                </a:path>
                <a:path w="8724900" h="1209040">
                  <a:moveTo>
                    <a:pt x="490728" y="1208532"/>
                  </a:moveTo>
                  <a:lnTo>
                    <a:pt x="481584" y="1208532"/>
                  </a:lnTo>
                  <a:lnTo>
                    <a:pt x="481584" y="1199387"/>
                  </a:lnTo>
                  <a:lnTo>
                    <a:pt x="490728" y="1199387"/>
                  </a:lnTo>
                  <a:lnTo>
                    <a:pt x="490728" y="1208532"/>
                  </a:lnTo>
                  <a:close/>
                </a:path>
                <a:path w="8724900" h="1209040">
                  <a:moveTo>
                    <a:pt x="452628" y="1208532"/>
                  </a:moveTo>
                  <a:lnTo>
                    <a:pt x="414528" y="1208532"/>
                  </a:lnTo>
                  <a:lnTo>
                    <a:pt x="414528" y="1199387"/>
                  </a:lnTo>
                  <a:lnTo>
                    <a:pt x="452628" y="1199387"/>
                  </a:lnTo>
                  <a:lnTo>
                    <a:pt x="452628" y="1208532"/>
                  </a:lnTo>
                  <a:close/>
                </a:path>
                <a:path w="8724900" h="1209040">
                  <a:moveTo>
                    <a:pt x="387095" y="1208532"/>
                  </a:moveTo>
                  <a:lnTo>
                    <a:pt x="376428" y="1208532"/>
                  </a:lnTo>
                  <a:lnTo>
                    <a:pt x="376428" y="1199387"/>
                  </a:lnTo>
                  <a:lnTo>
                    <a:pt x="387095" y="1199387"/>
                  </a:lnTo>
                  <a:lnTo>
                    <a:pt x="387095" y="1208532"/>
                  </a:lnTo>
                  <a:close/>
                </a:path>
                <a:path w="8724900" h="1209040">
                  <a:moveTo>
                    <a:pt x="348995" y="1208532"/>
                  </a:moveTo>
                  <a:lnTo>
                    <a:pt x="310895" y="1208532"/>
                  </a:lnTo>
                  <a:lnTo>
                    <a:pt x="310895" y="1199387"/>
                  </a:lnTo>
                  <a:lnTo>
                    <a:pt x="348995" y="1199387"/>
                  </a:lnTo>
                  <a:lnTo>
                    <a:pt x="348995" y="1208532"/>
                  </a:lnTo>
                  <a:close/>
                </a:path>
                <a:path w="8724900" h="1209040">
                  <a:moveTo>
                    <a:pt x="281939" y="1208532"/>
                  </a:moveTo>
                  <a:lnTo>
                    <a:pt x="272795" y="1208532"/>
                  </a:lnTo>
                  <a:lnTo>
                    <a:pt x="272795" y="1199387"/>
                  </a:lnTo>
                  <a:lnTo>
                    <a:pt x="281939" y="1199387"/>
                  </a:lnTo>
                  <a:lnTo>
                    <a:pt x="281939" y="1208532"/>
                  </a:lnTo>
                  <a:close/>
                </a:path>
                <a:path w="8724900" h="1209040">
                  <a:moveTo>
                    <a:pt x="243839" y="1208532"/>
                  </a:moveTo>
                  <a:lnTo>
                    <a:pt x="205739" y="1208532"/>
                  </a:lnTo>
                  <a:lnTo>
                    <a:pt x="205739" y="1199387"/>
                  </a:lnTo>
                  <a:lnTo>
                    <a:pt x="243839" y="1199387"/>
                  </a:lnTo>
                  <a:lnTo>
                    <a:pt x="243839" y="1208532"/>
                  </a:lnTo>
                  <a:close/>
                </a:path>
                <a:path w="8724900" h="1209040">
                  <a:moveTo>
                    <a:pt x="176784" y="1208532"/>
                  </a:moveTo>
                  <a:lnTo>
                    <a:pt x="167639" y="1208532"/>
                  </a:lnTo>
                  <a:lnTo>
                    <a:pt x="167639" y="1199387"/>
                  </a:lnTo>
                  <a:lnTo>
                    <a:pt x="176784" y="1199387"/>
                  </a:lnTo>
                  <a:lnTo>
                    <a:pt x="176784" y="1208532"/>
                  </a:lnTo>
                  <a:close/>
                </a:path>
                <a:path w="8724900" h="1209040">
                  <a:moveTo>
                    <a:pt x="138684" y="1208532"/>
                  </a:moveTo>
                  <a:lnTo>
                    <a:pt x="100584" y="1208532"/>
                  </a:lnTo>
                  <a:lnTo>
                    <a:pt x="100584" y="1199387"/>
                  </a:lnTo>
                  <a:lnTo>
                    <a:pt x="138684" y="1199387"/>
                  </a:lnTo>
                  <a:lnTo>
                    <a:pt x="138684" y="1208532"/>
                  </a:lnTo>
                  <a:close/>
                </a:path>
                <a:path w="8724900" h="1209040">
                  <a:moveTo>
                    <a:pt x="71628" y="1208532"/>
                  </a:moveTo>
                  <a:lnTo>
                    <a:pt x="62484" y="1208532"/>
                  </a:lnTo>
                  <a:lnTo>
                    <a:pt x="62484" y="1199387"/>
                  </a:lnTo>
                  <a:lnTo>
                    <a:pt x="71628" y="1199387"/>
                  </a:lnTo>
                  <a:lnTo>
                    <a:pt x="71628" y="1208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527" y="6100572"/>
              <a:ext cx="7548372" cy="2712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859" y="6466332"/>
              <a:ext cx="8348472" cy="2712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8727" y="6842760"/>
              <a:ext cx="2825495" cy="260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829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Caching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76338" y="1428750"/>
            <a:ext cx="7967662" cy="4910138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dirty="0" smtClean="0"/>
              <a:t>Important principle, performed at many levels in a computer (in hardware, operating system, software)</a:t>
            </a:r>
            <a:endParaRPr lang="en-US" sz="1000" dirty="0" smtClean="0"/>
          </a:p>
          <a:p>
            <a:pPr eaLnBrk="1" hangingPunct="1"/>
            <a:r>
              <a:rPr lang="en-US" sz="2400" dirty="0" smtClean="0"/>
              <a:t>Information in use copied from slower to faster storage temporarily</a:t>
            </a:r>
            <a:endParaRPr lang="en-US" sz="1000" dirty="0" smtClean="0"/>
          </a:p>
          <a:p>
            <a:pPr eaLnBrk="1" hangingPunct="1"/>
            <a:r>
              <a:rPr lang="en-US" sz="2400" dirty="0" smtClean="0"/>
              <a:t>Faster storage (cache) checked first to determine if information is there</a:t>
            </a:r>
          </a:p>
          <a:p>
            <a:pPr lvl="1" eaLnBrk="1" hangingPunct="1"/>
            <a:r>
              <a:rPr lang="en-US" sz="2000" dirty="0" smtClean="0"/>
              <a:t>If it is, information used directly from the cache (fast)</a:t>
            </a:r>
          </a:p>
          <a:p>
            <a:pPr lvl="1" eaLnBrk="1" hangingPunct="1"/>
            <a:r>
              <a:rPr lang="en-US" sz="2000" dirty="0" smtClean="0"/>
              <a:t>If not, data copied to cache and used there</a:t>
            </a:r>
            <a:endParaRPr lang="en-US" sz="1000" dirty="0" smtClean="0"/>
          </a:p>
          <a:p>
            <a:pPr eaLnBrk="1" hangingPunct="1"/>
            <a:r>
              <a:rPr lang="en-US" sz="2400" dirty="0" smtClean="0"/>
              <a:t>Cache smaller than storage being cached</a:t>
            </a:r>
          </a:p>
          <a:p>
            <a:pPr lvl="1" eaLnBrk="1" hangingPunct="1"/>
            <a:r>
              <a:rPr lang="en-US" sz="2000" dirty="0" smtClean="0"/>
              <a:t>Cache management important design problem</a:t>
            </a:r>
          </a:p>
          <a:p>
            <a:pPr lvl="1" eaLnBrk="1" hangingPunct="1"/>
            <a:r>
              <a:rPr lang="en-US" sz="2000" dirty="0" smtClean="0"/>
              <a:t>Cache size and replacement policy</a:t>
            </a:r>
          </a:p>
          <a:p>
            <a:pPr eaLnBrk="1" hangingPunct="1">
              <a:buFont typeface="Monotype Sorts" pitchFamily="-84" charset="2"/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How it works</a:t>
            </a:r>
            <a:br>
              <a:rPr lang="en-US" dirty="0" smtClean="0">
                <a:hlinkClick r:id="rId2" action="ppaction://hlinkfile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456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a Modern Computer Works</a:t>
            </a:r>
          </a:p>
        </p:txBody>
      </p:sp>
      <p:pic>
        <p:nvPicPr>
          <p:cNvPr id="28675" name="Picture 5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0913" y="2000249"/>
            <a:ext cx="5441950" cy="433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4787900" y="5637213"/>
            <a:ext cx="2874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1"/>
              <a:t>A von Neumann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1825" y="4916488"/>
            <a:ext cx="6858000" cy="1066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Computer System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883" y="403412"/>
            <a:ext cx="8068234" cy="60511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5048" y="327695"/>
            <a:ext cx="5478556" cy="1097201"/>
          </a:xfrm>
          <a:prstGeom prst="rect">
            <a:avLst/>
          </a:prstGeom>
        </p:spPr>
        <p:txBody>
          <a:bodyPr vert="horz" wrap="square" lIns="0" tIns="10646" rIns="0" bIns="0" rtlCol="0" anchor="t">
            <a:spAutoFit/>
          </a:bodyPr>
          <a:lstStyle/>
          <a:p>
            <a:pPr marL="11206">
              <a:spcBef>
                <a:spcPts val="84"/>
              </a:spcBef>
            </a:pPr>
            <a:r>
              <a:rPr sz="3530" spc="-97" dirty="0"/>
              <a:t>Computer-System</a:t>
            </a:r>
            <a:r>
              <a:rPr sz="3530" spc="-101" dirty="0"/>
              <a:t> </a:t>
            </a:r>
            <a:r>
              <a:rPr sz="3530" spc="-88" dirty="0"/>
              <a:t>Architecture</a:t>
            </a:r>
            <a:endParaRPr sz="3530"/>
          </a:p>
        </p:txBody>
      </p:sp>
      <p:grpSp>
        <p:nvGrpSpPr>
          <p:cNvPr id="4" name="object 4"/>
          <p:cNvGrpSpPr/>
          <p:nvPr/>
        </p:nvGrpSpPr>
        <p:grpSpPr>
          <a:xfrm>
            <a:off x="576878" y="915746"/>
            <a:ext cx="8007724" cy="5349240"/>
            <a:chOff x="501395" y="1037844"/>
            <a:chExt cx="9075420" cy="60655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395" y="1037844"/>
              <a:ext cx="9075419" cy="6065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60" y="2414016"/>
              <a:ext cx="262127" cy="2682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74471" y="915326"/>
            <a:ext cx="7539318" cy="22264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algn="just">
              <a:lnSpc>
                <a:spcPct val="110000"/>
              </a:lnSpc>
              <a:spcBef>
                <a:spcPts val="88"/>
              </a:spcBef>
            </a:pPr>
            <a:r>
              <a:rPr sz="2118" spc="-4" dirty="0">
                <a:latin typeface="Times New Roman"/>
                <a:cs typeface="Times New Roman"/>
              </a:rPr>
              <a:t>In computer engineering, computer architecture </a:t>
            </a:r>
            <a:r>
              <a:rPr sz="2118" dirty="0">
                <a:latin typeface="Times New Roman"/>
                <a:cs typeface="Times New Roman"/>
              </a:rPr>
              <a:t>is a </a:t>
            </a:r>
            <a:r>
              <a:rPr sz="2118" spc="4" dirty="0">
                <a:latin typeface="Times New Roman"/>
                <a:cs typeface="Times New Roman"/>
              </a:rPr>
              <a:t>set </a:t>
            </a:r>
            <a:r>
              <a:rPr sz="2118" dirty="0">
                <a:latin typeface="Times New Roman"/>
                <a:cs typeface="Times New Roman"/>
              </a:rPr>
              <a:t>of rules </a:t>
            </a:r>
            <a:r>
              <a:rPr sz="2118" spc="-4" dirty="0">
                <a:latin typeface="Times New Roman"/>
                <a:cs typeface="Times New Roman"/>
              </a:rPr>
              <a:t>and 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methods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that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describe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the</a:t>
            </a:r>
            <a:r>
              <a:rPr sz="2118" spc="-4" dirty="0">
                <a:latin typeface="Times New Roman"/>
                <a:cs typeface="Times New Roman"/>
              </a:rPr>
              <a:t> </a:t>
            </a:r>
            <a:r>
              <a:rPr sz="2118" spc="-13" dirty="0">
                <a:latin typeface="Times New Roman"/>
                <a:cs typeface="Times New Roman"/>
              </a:rPr>
              <a:t>functionality,</a:t>
            </a:r>
            <a:r>
              <a:rPr sz="2118" spc="-9" dirty="0">
                <a:latin typeface="Times New Roman"/>
                <a:cs typeface="Times New Roman"/>
              </a:rPr>
              <a:t> organization,</a:t>
            </a:r>
            <a:r>
              <a:rPr sz="2118" spc="-4" dirty="0">
                <a:latin typeface="Times New Roman"/>
                <a:cs typeface="Times New Roman"/>
              </a:rPr>
              <a:t> and 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implementation</a:t>
            </a:r>
            <a:r>
              <a:rPr sz="2118" spc="-26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-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computer</a:t>
            </a:r>
            <a:r>
              <a:rPr sz="2118" spc="-31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systems.</a:t>
            </a:r>
            <a:endParaRPr sz="2118">
              <a:latin typeface="Times New Roman"/>
              <a:cs typeface="Times New Roman"/>
            </a:endParaRPr>
          </a:p>
          <a:p>
            <a:pPr marL="11206" marR="6164" algn="just">
              <a:lnSpc>
                <a:spcPct val="110000"/>
              </a:lnSpc>
              <a:spcBef>
                <a:spcPts val="529"/>
              </a:spcBef>
            </a:pPr>
            <a:r>
              <a:rPr sz="2118" dirty="0">
                <a:latin typeface="Times New Roman"/>
                <a:cs typeface="Times New Roman"/>
              </a:rPr>
              <a:t>A </a:t>
            </a:r>
            <a:r>
              <a:rPr sz="2118" spc="-4" dirty="0">
                <a:latin typeface="Times New Roman"/>
                <a:cs typeface="Times New Roman"/>
              </a:rPr>
              <a:t>computer </a:t>
            </a:r>
            <a:r>
              <a:rPr sz="2118" dirty="0">
                <a:latin typeface="Times New Roman"/>
                <a:cs typeface="Times New Roman"/>
              </a:rPr>
              <a:t>system can be </a:t>
            </a:r>
            <a:r>
              <a:rPr sz="2118" spc="-9" dirty="0">
                <a:latin typeface="Times New Roman"/>
                <a:cs typeface="Times New Roman"/>
              </a:rPr>
              <a:t>organized in </a:t>
            </a:r>
            <a:r>
              <a:rPr sz="2118" dirty="0">
                <a:latin typeface="Times New Roman"/>
                <a:cs typeface="Times New Roman"/>
              </a:rPr>
              <a:t>a </a:t>
            </a:r>
            <a:r>
              <a:rPr sz="2118" spc="-4" dirty="0">
                <a:latin typeface="Times New Roman"/>
                <a:cs typeface="Times New Roman"/>
              </a:rPr>
              <a:t>number </a:t>
            </a:r>
            <a:r>
              <a:rPr sz="2118" dirty="0">
                <a:latin typeface="Times New Roman"/>
                <a:cs typeface="Times New Roman"/>
              </a:rPr>
              <a:t>of </a:t>
            </a:r>
            <a:r>
              <a:rPr sz="2118" spc="-9" dirty="0">
                <a:latin typeface="Times New Roman"/>
                <a:cs typeface="Times New Roman"/>
              </a:rPr>
              <a:t>different </a:t>
            </a:r>
            <a:r>
              <a:rPr sz="2118" spc="-4" dirty="0">
                <a:latin typeface="Times New Roman"/>
                <a:cs typeface="Times New Roman"/>
              </a:rPr>
              <a:t>ways, 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which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can</a:t>
            </a:r>
            <a:r>
              <a:rPr sz="2118" spc="-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be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categorized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roughly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according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to</a:t>
            </a:r>
            <a:r>
              <a:rPr sz="2118" spc="-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number</a:t>
            </a:r>
            <a:r>
              <a:rPr sz="2118" dirty="0">
                <a:latin typeface="Times New Roman"/>
                <a:cs typeface="Times New Roman"/>
              </a:rPr>
              <a:t> of 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general-purpose</a:t>
            </a:r>
            <a:r>
              <a:rPr sz="2118" spc="-35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processors</a:t>
            </a:r>
            <a:r>
              <a:rPr sz="2118" spc="-22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used.</a:t>
            </a:r>
            <a:endParaRPr sz="2118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1303" y="3215192"/>
            <a:ext cx="4578723" cy="304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7883" y="403412"/>
            <a:ext cx="8068235" cy="6051176"/>
            <a:chOff x="457200" y="45720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57200"/>
              <a:ext cx="9143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6579" y="829055"/>
              <a:ext cx="3848099" cy="295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04388" y="1086612"/>
              <a:ext cx="3868420" cy="15240"/>
            </a:xfrm>
            <a:custGeom>
              <a:avLst/>
              <a:gdLst/>
              <a:ahLst/>
              <a:cxnLst/>
              <a:rect l="l" t="t" r="r" b="b"/>
              <a:pathLst>
                <a:path w="3868420" h="15240">
                  <a:moveTo>
                    <a:pt x="3867911" y="15239"/>
                  </a:moveTo>
                  <a:lnTo>
                    <a:pt x="0" y="15239"/>
                  </a:lnTo>
                  <a:lnTo>
                    <a:pt x="0" y="0"/>
                  </a:lnTo>
                  <a:lnTo>
                    <a:pt x="3867911" y="0"/>
                  </a:lnTo>
                  <a:lnTo>
                    <a:pt x="3867911" y="15239"/>
                  </a:lnTo>
                  <a:close/>
                </a:path>
              </a:pathLst>
            </a:custGeom>
            <a:solidFill>
              <a:srgbClr val="CC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99816" y="1082040"/>
              <a:ext cx="3877310" cy="24765"/>
            </a:xfrm>
            <a:custGeom>
              <a:avLst/>
              <a:gdLst/>
              <a:ahLst/>
              <a:cxnLst/>
              <a:rect l="l" t="t" r="r" b="b"/>
              <a:pathLst>
                <a:path w="3877309" h="24765">
                  <a:moveTo>
                    <a:pt x="0" y="24383"/>
                  </a:moveTo>
                  <a:lnTo>
                    <a:pt x="3877055" y="24383"/>
                  </a:lnTo>
                  <a:lnTo>
                    <a:pt x="3877055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7E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60" y="1275588"/>
              <a:ext cx="262127" cy="26365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74471" y="1040210"/>
            <a:ext cx="7539318" cy="1086803"/>
          </a:xfrm>
          <a:prstGeom prst="rect">
            <a:avLst/>
          </a:prstGeom>
        </p:spPr>
        <p:txBody>
          <a:bodyPr vert="horz" wrap="square" lIns="0" tIns="11206" rIns="0" bIns="0" rtlCol="0" anchor="t">
            <a:spAutoFit/>
          </a:bodyPr>
          <a:lstStyle/>
          <a:p>
            <a:pPr marL="11206" marR="4483" algn="just">
              <a:lnSpc>
                <a:spcPct val="110000"/>
              </a:lnSpc>
              <a:spcBef>
                <a:spcPts val="88"/>
              </a:spcBef>
            </a:pPr>
            <a:r>
              <a:rPr sz="2118" spc="-22" dirty="0">
                <a:solidFill>
                  <a:srgbClr val="000000"/>
                </a:solidFill>
                <a:latin typeface="Times New Roman"/>
                <a:cs typeface="Times New Roman"/>
              </a:rPr>
              <a:t>Till</a:t>
            </a:r>
            <a:r>
              <a:rPr sz="2118" spc="-18" dirty="0">
                <a:solidFill>
                  <a:srgbClr val="000000"/>
                </a:solidFill>
                <a:latin typeface="Times New Roman"/>
                <a:cs typeface="Times New Roman"/>
              </a:rPr>
              <a:t> recently,</a:t>
            </a:r>
            <a:r>
              <a:rPr sz="2118" spc="-13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most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systems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 use</a:t>
            </a:r>
            <a:r>
              <a:rPr sz="2118" spc="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single</a:t>
            </a:r>
            <a:r>
              <a:rPr sz="2118" spc="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processor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systems.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118" dirty="0">
                <a:solidFill>
                  <a:srgbClr val="000000"/>
                </a:solidFill>
                <a:latin typeface="Times New Roman"/>
                <a:cs typeface="Times New Roman"/>
              </a:rPr>
              <a:t/>
            </a:r>
            <a:br>
              <a:rPr lang="en-US" sz="2118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They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perform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only one 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process </a:t>
            </a:r>
            <a:r>
              <a:rPr sz="2118" spc="4" dirty="0">
                <a:solidFill>
                  <a:srgbClr val="000000"/>
                </a:solidFill>
                <a:latin typeface="Times New Roman"/>
                <a:cs typeface="Times New Roman"/>
              </a:rPr>
              <a:t>at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a </a:t>
            </a:r>
            <a:r>
              <a:rPr sz="2118" spc="-9" dirty="0">
                <a:solidFill>
                  <a:srgbClr val="000000"/>
                </a:solidFill>
                <a:latin typeface="Times New Roman"/>
                <a:cs typeface="Times New Roman"/>
              </a:rPr>
              <a:t>given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time, and it 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carries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out </a:t>
            </a:r>
            <a:r>
              <a:rPr sz="2118" spc="-9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next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process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 in</a:t>
            </a:r>
            <a:r>
              <a:rPr sz="2118" spc="-2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spc="4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 queue</a:t>
            </a:r>
            <a:r>
              <a:rPr sz="2118" spc="-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only</a:t>
            </a:r>
            <a:r>
              <a:rPr sz="2118" spc="-22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after </a:t>
            </a:r>
            <a:r>
              <a:rPr sz="2118" spc="4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118" spc="-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current</a:t>
            </a:r>
            <a:r>
              <a:rPr sz="2118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process</a:t>
            </a:r>
            <a:r>
              <a:rPr sz="2118" spc="-1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srgbClr val="000000"/>
                </a:solidFill>
                <a:latin typeface="Times New Roman"/>
                <a:cs typeface="Times New Roman"/>
              </a:rPr>
              <a:t>is </a:t>
            </a:r>
            <a:r>
              <a:rPr sz="2118" spc="-4" dirty="0">
                <a:solidFill>
                  <a:srgbClr val="000000"/>
                </a:solidFill>
                <a:latin typeface="Times New Roman"/>
                <a:cs typeface="Times New Roman"/>
              </a:rPr>
              <a:t>completed.</a:t>
            </a:r>
            <a:endParaRPr sz="2118" dirty="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8907" y="2255072"/>
            <a:ext cx="231401" cy="3122518"/>
            <a:chOff x="594360" y="2555748"/>
            <a:chExt cx="262255" cy="3538854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360" y="2555748"/>
              <a:ext cx="262127" cy="2667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360" y="5826251"/>
              <a:ext cx="262127" cy="268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74472" y="2172702"/>
            <a:ext cx="7539878" cy="364769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algn="just">
              <a:lnSpc>
                <a:spcPct val="110000"/>
              </a:lnSpc>
              <a:spcBef>
                <a:spcPts val="88"/>
              </a:spcBef>
            </a:pPr>
            <a:r>
              <a:rPr sz="2118" spc="-4" dirty="0">
                <a:latin typeface="Times New Roman"/>
                <a:cs typeface="Times New Roman"/>
              </a:rPr>
              <a:t>Almost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all</a:t>
            </a:r>
            <a:r>
              <a:rPr sz="2118" dirty="0">
                <a:latin typeface="Times New Roman"/>
                <a:cs typeface="Times New Roman"/>
              </a:rPr>
              <a:t> single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processor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systems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have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other</a:t>
            </a:r>
            <a:r>
              <a:rPr sz="2118" spc="-4" dirty="0">
                <a:latin typeface="Times New Roman"/>
                <a:cs typeface="Times New Roman"/>
              </a:rPr>
              <a:t> special-purpose </a:t>
            </a:r>
            <a:r>
              <a:rPr sz="2118" dirty="0">
                <a:latin typeface="Times New Roman"/>
                <a:cs typeface="Times New Roman"/>
              </a:rPr>
              <a:t> processors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which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may</a:t>
            </a:r>
            <a:r>
              <a:rPr sz="2118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come</a:t>
            </a:r>
            <a:r>
              <a:rPr sz="2118" dirty="0">
                <a:latin typeface="Times New Roman"/>
                <a:cs typeface="Times New Roman"/>
              </a:rPr>
              <a:t> in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9" dirty="0">
                <a:latin typeface="Times New Roman"/>
                <a:cs typeface="Times New Roman"/>
              </a:rPr>
              <a:t>the</a:t>
            </a:r>
            <a:r>
              <a:rPr sz="2118" spc="-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form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53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device-specific </a:t>
            </a:r>
            <a:r>
              <a:rPr sz="2118" dirty="0">
                <a:latin typeface="Times New Roman"/>
                <a:cs typeface="Times New Roman"/>
              </a:rPr>
              <a:t> processors, such </a:t>
            </a:r>
            <a:r>
              <a:rPr sz="2118" spc="4" dirty="0">
                <a:latin typeface="Times New Roman"/>
                <a:cs typeface="Times New Roman"/>
              </a:rPr>
              <a:t>as </a:t>
            </a:r>
            <a:r>
              <a:rPr sz="2118" dirty="0">
                <a:latin typeface="Times New Roman"/>
                <a:cs typeface="Times New Roman"/>
              </a:rPr>
              <a:t>disk, keyboard, and </a:t>
            </a:r>
            <a:r>
              <a:rPr sz="2118" spc="-9" dirty="0">
                <a:latin typeface="Times New Roman"/>
                <a:cs typeface="Times New Roman"/>
              </a:rPr>
              <a:t>graphics </a:t>
            </a:r>
            <a:r>
              <a:rPr sz="2118" spc="-4" dirty="0">
                <a:latin typeface="Times New Roman"/>
                <a:cs typeface="Times New Roman"/>
              </a:rPr>
              <a:t>controllers; </a:t>
            </a:r>
            <a:r>
              <a:rPr sz="2118" spc="-31" dirty="0">
                <a:latin typeface="Times New Roman"/>
                <a:cs typeface="Times New Roman"/>
              </a:rPr>
              <a:t>or, </a:t>
            </a:r>
            <a:r>
              <a:rPr sz="2118" dirty="0">
                <a:latin typeface="Times New Roman"/>
                <a:cs typeface="Times New Roman"/>
              </a:rPr>
              <a:t>on </a:t>
            </a:r>
            <a:r>
              <a:rPr sz="2118" spc="4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mainframes, </a:t>
            </a:r>
            <a:r>
              <a:rPr sz="2118" dirty="0">
                <a:latin typeface="Times New Roman"/>
                <a:cs typeface="Times New Roman"/>
              </a:rPr>
              <a:t>they </a:t>
            </a:r>
            <a:r>
              <a:rPr sz="2118" spc="-4" dirty="0">
                <a:latin typeface="Times New Roman"/>
                <a:cs typeface="Times New Roman"/>
              </a:rPr>
              <a:t>may come </a:t>
            </a:r>
            <a:r>
              <a:rPr sz="2118" spc="-9" dirty="0">
                <a:latin typeface="Times New Roman"/>
                <a:cs typeface="Times New Roman"/>
              </a:rPr>
              <a:t>in the </a:t>
            </a:r>
            <a:r>
              <a:rPr sz="2118" spc="-4" dirty="0">
                <a:latin typeface="Times New Roman"/>
                <a:cs typeface="Times New Roman"/>
              </a:rPr>
              <a:t>form </a:t>
            </a:r>
            <a:r>
              <a:rPr sz="2118" dirty="0">
                <a:latin typeface="Times New Roman"/>
                <a:cs typeface="Times New Roman"/>
              </a:rPr>
              <a:t>of </a:t>
            </a:r>
            <a:r>
              <a:rPr sz="2118" spc="-9" dirty="0">
                <a:latin typeface="Times New Roman"/>
                <a:cs typeface="Times New Roman"/>
              </a:rPr>
              <a:t>more </a:t>
            </a:r>
            <a:r>
              <a:rPr sz="2118" spc="-4" dirty="0">
                <a:latin typeface="Times New Roman"/>
                <a:cs typeface="Times New Roman"/>
              </a:rPr>
              <a:t>general-purpose </a:t>
            </a:r>
            <a:r>
              <a:rPr sz="2118" dirty="0">
                <a:latin typeface="Times New Roman"/>
                <a:cs typeface="Times New Roman"/>
              </a:rPr>
              <a:t> processors, </a:t>
            </a:r>
            <a:r>
              <a:rPr sz="2118" spc="-4" dirty="0">
                <a:latin typeface="Times New Roman"/>
                <a:cs typeface="Times New Roman"/>
              </a:rPr>
              <a:t>such </a:t>
            </a:r>
            <a:r>
              <a:rPr sz="2118" spc="4" dirty="0">
                <a:latin typeface="Times New Roman"/>
                <a:cs typeface="Times New Roman"/>
              </a:rPr>
              <a:t>as </a:t>
            </a:r>
            <a:r>
              <a:rPr sz="2118" spc="-4" dirty="0">
                <a:latin typeface="Times New Roman"/>
                <a:cs typeface="Times New Roman"/>
              </a:rPr>
              <a:t>I/O </a:t>
            </a:r>
            <a:r>
              <a:rPr sz="2118" dirty="0">
                <a:latin typeface="Times New Roman"/>
                <a:cs typeface="Times New Roman"/>
              </a:rPr>
              <a:t>processors </a:t>
            </a:r>
            <a:r>
              <a:rPr sz="2118" spc="-4" dirty="0">
                <a:latin typeface="Times New Roman"/>
                <a:cs typeface="Times New Roman"/>
              </a:rPr>
              <a:t>that move </a:t>
            </a:r>
            <a:r>
              <a:rPr sz="2118" dirty="0">
                <a:latin typeface="Times New Roman"/>
                <a:cs typeface="Times New Roman"/>
              </a:rPr>
              <a:t>data </a:t>
            </a:r>
            <a:r>
              <a:rPr sz="2118" spc="-4" dirty="0">
                <a:latin typeface="Times New Roman"/>
                <a:cs typeface="Times New Roman"/>
              </a:rPr>
              <a:t>rapidly </a:t>
            </a:r>
            <a:r>
              <a:rPr sz="2118" spc="-9" dirty="0">
                <a:latin typeface="Times New Roman"/>
                <a:cs typeface="Times New Roman"/>
              </a:rPr>
              <a:t>among </a:t>
            </a:r>
            <a:r>
              <a:rPr sz="2118" spc="4" dirty="0">
                <a:latin typeface="Times New Roman"/>
                <a:cs typeface="Times New Roman"/>
              </a:rPr>
              <a:t>the </a:t>
            </a:r>
            <a:r>
              <a:rPr sz="2118" spc="9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components </a:t>
            </a:r>
            <a:r>
              <a:rPr sz="2118" dirty="0">
                <a:latin typeface="Times New Roman"/>
                <a:cs typeface="Times New Roman"/>
              </a:rPr>
              <a:t>of</a:t>
            </a:r>
            <a:r>
              <a:rPr sz="2118" spc="-9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Times New Roman"/>
                <a:cs typeface="Times New Roman"/>
              </a:rPr>
              <a:t>the</a:t>
            </a:r>
            <a:r>
              <a:rPr sz="2118" spc="-9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Times New Roman"/>
                <a:cs typeface="Times New Roman"/>
              </a:rPr>
              <a:t>system.</a:t>
            </a:r>
            <a:endParaRPr sz="2118">
              <a:latin typeface="Times New Roman"/>
              <a:cs typeface="Times New Roman"/>
            </a:endParaRPr>
          </a:p>
          <a:p>
            <a:pPr marL="293610" marR="4483" indent="-202277" algn="just">
              <a:lnSpc>
                <a:spcPct val="110000"/>
              </a:lnSpc>
              <a:spcBef>
                <a:spcPts val="560"/>
              </a:spcBef>
              <a:buSzPct val="119047"/>
              <a:buFont typeface="Wingdings"/>
              <a:buChar char=""/>
              <a:tabLst>
                <a:tab pos="294170" algn="l"/>
              </a:tabLst>
            </a:pPr>
            <a:r>
              <a:rPr sz="1853" i="1" spc="-4" dirty="0">
                <a:latin typeface="Times New Roman"/>
                <a:cs typeface="Times New Roman"/>
              </a:rPr>
              <a:t>These </a:t>
            </a:r>
            <a:r>
              <a:rPr sz="1853" i="1" spc="-9" dirty="0">
                <a:latin typeface="Times New Roman"/>
                <a:cs typeface="Times New Roman"/>
              </a:rPr>
              <a:t>processors </a:t>
            </a:r>
            <a:r>
              <a:rPr sz="1853" i="1" dirty="0">
                <a:latin typeface="Times New Roman"/>
                <a:cs typeface="Times New Roman"/>
              </a:rPr>
              <a:t>execute </a:t>
            </a:r>
            <a:r>
              <a:rPr sz="1853" i="1" spc="-4" dirty="0">
                <a:latin typeface="Times New Roman"/>
                <a:cs typeface="Times New Roman"/>
              </a:rPr>
              <a:t>only </a:t>
            </a:r>
            <a:r>
              <a:rPr sz="1853" i="1" dirty="0">
                <a:latin typeface="Times New Roman"/>
                <a:cs typeface="Times New Roman"/>
              </a:rPr>
              <a:t>a limited </a:t>
            </a:r>
            <a:r>
              <a:rPr sz="1853" i="1" spc="-4" dirty="0">
                <a:latin typeface="Times New Roman"/>
                <a:cs typeface="Times New Roman"/>
              </a:rPr>
              <a:t>system </a:t>
            </a:r>
            <a:r>
              <a:rPr sz="1853" i="1" spc="-13" dirty="0">
                <a:latin typeface="Times New Roman"/>
                <a:cs typeface="Times New Roman"/>
              </a:rPr>
              <a:t>programs </a:t>
            </a:r>
            <a:r>
              <a:rPr sz="1853" i="1" spc="-4" dirty="0">
                <a:latin typeface="Times New Roman"/>
                <a:cs typeface="Times New Roman"/>
              </a:rPr>
              <a:t>and </a:t>
            </a:r>
            <a:r>
              <a:rPr sz="1853" i="1" dirty="0">
                <a:latin typeface="Times New Roman"/>
                <a:cs typeface="Times New Roman"/>
              </a:rPr>
              <a:t>do </a:t>
            </a:r>
            <a:r>
              <a:rPr sz="1853" i="1" spc="4" dirty="0">
                <a:latin typeface="Times New Roman"/>
                <a:cs typeface="Times New Roman"/>
              </a:rPr>
              <a:t>not </a:t>
            </a:r>
            <a:r>
              <a:rPr sz="1853" i="1" dirty="0">
                <a:latin typeface="Times New Roman"/>
                <a:cs typeface="Times New Roman"/>
              </a:rPr>
              <a:t>run </a:t>
            </a:r>
            <a:r>
              <a:rPr sz="1853" i="1" spc="4" dirty="0">
                <a:latin typeface="Times New Roman"/>
                <a:cs typeface="Times New Roman"/>
              </a:rPr>
              <a:t>the </a:t>
            </a:r>
            <a:r>
              <a:rPr sz="1853" i="1" spc="-449" dirty="0">
                <a:latin typeface="Times New Roman"/>
                <a:cs typeface="Times New Roman"/>
              </a:rPr>
              <a:t> </a:t>
            </a:r>
            <a:r>
              <a:rPr sz="1853" i="1" dirty="0">
                <a:latin typeface="Times New Roman"/>
                <a:cs typeface="Times New Roman"/>
              </a:rPr>
              <a:t>user</a:t>
            </a:r>
            <a:r>
              <a:rPr sz="1853" i="1" spc="-22" dirty="0">
                <a:latin typeface="Times New Roman"/>
                <a:cs typeface="Times New Roman"/>
              </a:rPr>
              <a:t> </a:t>
            </a:r>
            <a:r>
              <a:rPr sz="1853" i="1" spc="-9" dirty="0">
                <a:latin typeface="Times New Roman"/>
                <a:cs typeface="Times New Roman"/>
              </a:rPr>
              <a:t>program.</a:t>
            </a:r>
            <a:endParaRPr sz="1853">
              <a:latin typeface="Times New Roman"/>
              <a:cs typeface="Times New Roman"/>
            </a:endParaRPr>
          </a:p>
          <a:p>
            <a:pPr marL="11206" marR="7845" algn="just">
              <a:lnSpc>
                <a:spcPct val="110000"/>
              </a:lnSpc>
              <a:spcBef>
                <a:spcPts val="499"/>
              </a:spcBef>
            </a:pPr>
            <a:r>
              <a:rPr sz="2118" dirty="0">
                <a:latin typeface="Calibri"/>
                <a:cs typeface="Calibri"/>
              </a:rPr>
              <a:t>A </a:t>
            </a:r>
            <a:r>
              <a:rPr sz="2118" spc="-4" dirty="0">
                <a:latin typeface="Calibri"/>
                <a:cs typeface="Calibri"/>
              </a:rPr>
              <a:t>single processor </a:t>
            </a:r>
            <a:r>
              <a:rPr sz="2118" spc="-22" dirty="0">
                <a:latin typeface="Calibri"/>
                <a:cs typeface="Calibri"/>
              </a:rPr>
              <a:t>system </a:t>
            </a:r>
            <a:r>
              <a:rPr sz="2118" dirty="0">
                <a:latin typeface="Calibri"/>
                <a:cs typeface="Calibri"/>
              </a:rPr>
              <a:t>is </a:t>
            </a:r>
            <a:r>
              <a:rPr sz="2118" spc="-4" dirty="0">
                <a:latin typeface="Calibri"/>
                <a:cs typeface="Calibri"/>
              </a:rPr>
              <a:t>defined </a:t>
            </a:r>
            <a:r>
              <a:rPr sz="2118" dirty="0">
                <a:latin typeface="Calibri"/>
                <a:cs typeface="Calibri"/>
              </a:rPr>
              <a:t>as “ A </a:t>
            </a:r>
            <a:r>
              <a:rPr sz="2118" spc="-22" dirty="0">
                <a:latin typeface="Calibri"/>
                <a:cs typeface="Calibri"/>
              </a:rPr>
              <a:t>system </a:t>
            </a:r>
            <a:r>
              <a:rPr sz="2118" spc="-9" dirty="0">
                <a:latin typeface="Calibri"/>
                <a:cs typeface="Calibri"/>
              </a:rPr>
              <a:t>that </a:t>
            </a:r>
            <a:r>
              <a:rPr sz="2118" spc="-4" dirty="0">
                <a:latin typeface="Calibri"/>
                <a:cs typeface="Calibri"/>
              </a:rPr>
              <a:t>has only </a:t>
            </a:r>
            <a:r>
              <a:rPr sz="2118" spc="-13" dirty="0">
                <a:latin typeface="Calibri"/>
                <a:cs typeface="Calibri"/>
              </a:rPr>
              <a:t>one </a:t>
            </a:r>
            <a:r>
              <a:rPr sz="2118" spc="-9" dirty="0">
                <a:latin typeface="Calibri"/>
                <a:cs typeface="Calibri"/>
              </a:rPr>
              <a:t> </a:t>
            </a:r>
            <a:r>
              <a:rPr sz="2118" spc="-13" dirty="0">
                <a:latin typeface="Calibri"/>
                <a:cs typeface="Calibri"/>
              </a:rPr>
              <a:t>general</a:t>
            </a:r>
            <a:r>
              <a:rPr sz="2118" spc="9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purpose</a:t>
            </a:r>
            <a:r>
              <a:rPr sz="2118" spc="13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CPU,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dirty="0">
                <a:latin typeface="Calibri"/>
                <a:cs typeface="Calibri"/>
              </a:rPr>
              <a:t>is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considered</a:t>
            </a:r>
            <a:r>
              <a:rPr sz="2118" dirty="0">
                <a:latin typeface="Calibri"/>
                <a:cs typeface="Calibri"/>
              </a:rPr>
              <a:t> as</a:t>
            </a:r>
            <a:r>
              <a:rPr sz="2118" spc="4" dirty="0">
                <a:latin typeface="Calibri"/>
                <a:cs typeface="Calibri"/>
              </a:rPr>
              <a:t> </a:t>
            </a:r>
            <a:r>
              <a:rPr sz="2118" spc="-4" dirty="0">
                <a:latin typeface="Calibri"/>
                <a:cs typeface="Calibri"/>
              </a:rPr>
              <a:t>single</a:t>
            </a:r>
            <a:r>
              <a:rPr sz="2118" spc="13" dirty="0">
                <a:latin typeface="Calibri"/>
                <a:cs typeface="Calibri"/>
              </a:rPr>
              <a:t> </a:t>
            </a:r>
            <a:r>
              <a:rPr sz="2118" spc="-9" dirty="0">
                <a:latin typeface="Calibri"/>
                <a:cs typeface="Calibri"/>
              </a:rPr>
              <a:t>processor</a:t>
            </a:r>
            <a:r>
              <a:rPr sz="2118" spc="-13" dirty="0">
                <a:latin typeface="Calibri"/>
                <a:cs typeface="Calibri"/>
              </a:rPr>
              <a:t> </a:t>
            </a:r>
            <a:r>
              <a:rPr sz="2118" spc="-18" dirty="0">
                <a:latin typeface="Calibri"/>
                <a:cs typeface="Calibri"/>
              </a:rPr>
              <a:t>system.</a:t>
            </a:r>
            <a:endParaRPr sz="2118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0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7883" y="403412"/>
            <a:ext cx="8068235" cy="6051176"/>
            <a:chOff x="457200" y="45720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457200"/>
              <a:ext cx="9143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11652" y="748284"/>
              <a:ext cx="2205227" cy="2941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0700" y="748284"/>
              <a:ext cx="1231392" cy="2941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94888" y="1004316"/>
              <a:ext cx="3545204" cy="15240"/>
            </a:xfrm>
            <a:custGeom>
              <a:avLst/>
              <a:gdLst/>
              <a:ahLst/>
              <a:cxnLst/>
              <a:rect l="l" t="t" r="r" b="b"/>
              <a:pathLst>
                <a:path w="3545204" h="15240">
                  <a:moveTo>
                    <a:pt x="3544824" y="15239"/>
                  </a:moveTo>
                  <a:lnTo>
                    <a:pt x="0" y="15239"/>
                  </a:lnTo>
                  <a:lnTo>
                    <a:pt x="0" y="0"/>
                  </a:lnTo>
                  <a:lnTo>
                    <a:pt x="3544824" y="0"/>
                  </a:lnTo>
                  <a:lnTo>
                    <a:pt x="3544824" y="15239"/>
                  </a:lnTo>
                  <a:close/>
                </a:path>
              </a:pathLst>
            </a:custGeom>
            <a:solidFill>
              <a:srgbClr val="CC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90316" y="999744"/>
              <a:ext cx="3554095" cy="24765"/>
            </a:xfrm>
            <a:custGeom>
              <a:avLst/>
              <a:gdLst/>
              <a:ahLst/>
              <a:cxnLst/>
              <a:rect l="l" t="t" r="r" b="b"/>
              <a:pathLst>
                <a:path w="3554095" h="24765">
                  <a:moveTo>
                    <a:pt x="0" y="24383"/>
                  </a:moveTo>
                  <a:lnTo>
                    <a:pt x="3553968" y="24383"/>
                  </a:lnTo>
                  <a:lnTo>
                    <a:pt x="3553968" y="0"/>
                  </a:lnTo>
                  <a:lnTo>
                    <a:pt x="0" y="0"/>
                  </a:lnTo>
                  <a:lnTo>
                    <a:pt x="0" y="24383"/>
                  </a:lnTo>
                  <a:close/>
                </a:path>
              </a:pathLst>
            </a:custGeom>
            <a:solidFill>
              <a:srgbClr val="7E6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316" y="1187195"/>
              <a:ext cx="237743" cy="2468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316" y="2002536"/>
              <a:ext cx="237743" cy="2468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316" y="3552444"/>
              <a:ext cx="237743" cy="24688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98722" y="972586"/>
            <a:ext cx="7538197" cy="280830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 algn="just">
              <a:lnSpc>
                <a:spcPct val="110000"/>
              </a:lnSpc>
              <a:spcBef>
                <a:spcPts val="88"/>
              </a:spcBef>
            </a:pPr>
            <a:r>
              <a:rPr sz="1941" spc="-4" dirty="0">
                <a:latin typeface="Times New Roman"/>
                <a:cs typeface="Times New Roman"/>
              </a:rPr>
              <a:t>Some systems that </a:t>
            </a:r>
            <a:r>
              <a:rPr sz="1941" dirty="0">
                <a:latin typeface="Times New Roman"/>
                <a:cs typeface="Times New Roman"/>
              </a:rPr>
              <a:t>have </a:t>
            </a:r>
            <a:r>
              <a:rPr sz="1941" spc="-4" dirty="0">
                <a:latin typeface="Times New Roman"/>
                <a:cs typeface="Times New Roman"/>
              </a:rPr>
              <a:t>two </a:t>
            </a:r>
            <a:r>
              <a:rPr sz="1941" spc="4" dirty="0">
                <a:latin typeface="Times New Roman"/>
                <a:cs typeface="Times New Roman"/>
              </a:rPr>
              <a:t>or </a:t>
            </a:r>
            <a:r>
              <a:rPr sz="1941" spc="-4" dirty="0">
                <a:latin typeface="Times New Roman"/>
                <a:cs typeface="Times New Roman"/>
              </a:rPr>
              <a:t>more processors </a:t>
            </a:r>
            <a:r>
              <a:rPr sz="1941" dirty="0">
                <a:latin typeface="Times New Roman"/>
                <a:cs typeface="Times New Roman"/>
              </a:rPr>
              <a:t>are </a:t>
            </a:r>
            <a:r>
              <a:rPr sz="1941" spc="-4" dirty="0">
                <a:latin typeface="Times New Roman"/>
                <a:cs typeface="Times New Roman"/>
              </a:rPr>
              <a:t>also </a:t>
            </a:r>
            <a:r>
              <a:rPr sz="1941" dirty="0">
                <a:latin typeface="Times New Roman"/>
                <a:cs typeface="Times New Roman"/>
              </a:rPr>
              <a:t>known </a:t>
            </a:r>
            <a:r>
              <a:rPr sz="1941" spc="-9" dirty="0">
                <a:latin typeface="Times New Roman"/>
                <a:cs typeface="Times New Roman"/>
              </a:rPr>
              <a:t>as </a:t>
            </a:r>
            <a:r>
              <a:rPr sz="1941" spc="-4" dirty="0">
                <a:latin typeface="Times New Roman"/>
                <a:cs typeface="Times New Roman"/>
              </a:rPr>
              <a:t>parallel 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systems or</a:t>
            </a:r>
            <a:r>
              <a:rPr sz="1941" spc="-9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tightly coupled systems.</a:t>
            </a:r>
            <a:endParaRPr sz="1941" dirty="0">
              <a:latin typeface="Times New Roman"/>
              <a:cs typeface="Times New Roman"/>
            </a:endParaRPr>
          </a:p>
          <a:p>
            <a:pPr marL="11206" marR="4483" algn="just">
              <a:lnSpc>
                <a:spcPct val="110000"/>
              </a:lnSpc>
              <a:spcBef>
                <a:spcPts val="529"/>
              </a:spcBef>
            </a:pPr>
            <a:r>
              <a:rPr sz="1941" spc="-9" dirty="0">
                <a:latin typeface="Times New Roman"/>
                <a:cs typeface="Times New Roman"/>
              </a:rPr>
              <a:t>Mostly</a:t>
            </a:r>
            <a:r>
              <a:rPr sz="1941" spc="-4" dirty="0">
                <a:latin typeface="Times New Roman"/>
                <a:cs typeface="Times New Roman"/>
              </a:rPr>
              <a:t> the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processors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4" dirty="0">
                <a:latin typeface="Times New Roman"/>
                <a:cs typeface="Times New Roman"/>
              </a:rPr>
              <a:t>of </a:t>
            </a:r>
            <a:r>
              <a:rPr sz="1941" spc="-4" dirty="0">
                <a:latin typeface="Times New Roman"/>
                <a:cs typeface="Times New Roman"/>
              </a:rPr>
              <a:t>these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systems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9" dirty="0">
                <a:latin typeface="Times New Roman"/>
                <a:cs typeface="Times New Roman"/>
              </a:rPr>
              <a:t>share</a:t>
            </a:r>
            <a:r>
              <a:rPr sz="1941" spc="-4" dirty="0">
                <a:latin typeface="Times New Roman"/>
                <a:cs typeface="Times New Roman"/>
              </a:rPr>
              <a:t> the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common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system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bus, 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memory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9" dirty="0">
                <a:latin typeface="Times New Roman"/>
                <a:cs typeface="Times New Roman"/>
              </a:rPr>
              <a:t>and</a:t>
            </a:r>
            <a:r>
              <a:rPr sz="1941" spc="-4" dirty="0">
                <a:latin typeface="Times New Roman"/>
                <a:cs typeface="Times New Roman"/>
              </a:rPr>
              <a:t> peripheral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(input/output)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devices.</a:t>
            </a:r>
            <a:r>
              <a:rPr sz="1941" dirty="0">
                <a:latin typeface="Times New Roman"/>
                <a:cs typeface="Times New Roman"/>
              </a:rPr>
              <a:t> </a:t>
            </a:r>
            <a:endParaRPr lang="en-US" sz="1941" dirty="0" smtClean="0">
              <a:latin typeface="Times New Roman"/>
              <a:cs typeface="Times New Roman"/>
            </a:endParaRPr>
          </a:p>
          <a:p>
            <a:pPr marL="11206" marR="4483" algn="just">
              <a:lnSpc>
                <a:spcPct val="110000"/>
              </a:lnSpc>
              <a:spcBef>
                <a:spcPts val="529"/>
              </a:spcBef>
            </a:pPr>
            <a:r>
              <a:rPr sz="1941" dirty="0" smtClean="0">
                <a:latin typeface="Times New Roman"/>
                <a:cs typeface="Times New Roman"/>
              </a:rPr>
              <a:t>These </a:t>
            </a:r>
            <a:r>
              <a:rPr sz="1941" spc="-4" dirty="0">
                <a:latin typeface="Times New Roman"/>
                <a:cs typeface="Times New Roman"/>
              </a:rPr>
              <a:t>systems </a:t>
            </a:r>
            <a:r>
              <a:rPr sz="1941" spc="4" dirty="0">
                <a:latin typeface="Times New Roman"/>
                <a:cs typeface="Times New Roman"/>
              </a:rPr>
              <a:t>are </a:t>
            </a:r>
            <a:r>
              <a:rPr sz="1941" spc="-9" dirty="0">
                <a:latin typeface="Times New Roman"/>
                <a:cs typeface="Times New Roman"/>
              </a:rPr>
              <a:t>fast</a:t>
            </a:r>
            <a:r>
              <a:rPr sz="1941" spc="468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in </a:t>
            </a:r>
            <a:r>
              <a:rPr sz="1941" spc="-472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data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processing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9" dirty="0">
                <a:latin typeface="Times New Roman"/>
                <a:cs typeface="Times New Roman"/>
              </a:rPr>
              <a:t>and</a:t>
            </a:r>
            <a:r>
              <a:rPr sz="1941" spc="-4" dirty="0">
                <a:latin typeface="Times New Roman"/>
                <a:cs typeface="Times New Roman"/>
              </a:rPr>
              <a:t> </a:t>
            </a:r>
            <a:r>
              <a:rPr sz="1941" dirty="0">
                <a:latin typeface="Times New Roman"/>
                <a:cs typeface="Times New Roman"/>
              </a:rPr>
              <a:t>have </a:t>
            </a:r>
            <a:r>
              <a:rPr sz="1941" spc="-4" dirty="0">
                <a:latin typeface="Times New Roman"/>
                <a:cs typeface="Times New Roman"/>
              </a:rPr>
              <a:t>capability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13" dirty="0">
                <a:latin typeface="Times New Roman"/>
                <a:cs typeface="Times New Roman"/>
              </a:rPr>
              <a:t>to</a:t>
            </a:r>
            <a:r>
              <a:rPr sz="1941" spc="-9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execute </a:t>
            </a:r>
            <a:r>
              <a:rPr sz="1941" dirty="0">
                <a:latin typeface="Times New Roman"/>
                <a:cs typeface="Times New Roman"/>
              </a:rPr>
              <a:t>more</a:t>
            </a:r>
            <a:r>
              <a:rPr sz="1941" spc="4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than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one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program 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simultaneously</a:t>
            </a:r>
            <a:r>
              <a:rPr sz="1941" spc="-9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on different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processors.</a:t>
            </a:r>
            <a:endParaRPr sz="1941" dirty="0">
              <a:latin typeface="Times New Roman"/>
              <a:cs typeface="Times New Roman"/>
            </a:endParaRPr>
          </a:p>
          <a:p>
            <a:pPr marL="11206" marR="4483" algn="just">
              <a:lnSpc>
                <a:spcPct val="110000"/>
              </a:lnSpc>
              <a:spcBef>
                <a:spcPts val="529"/>
              </a:spcBef>
            </a:pPr>
            <a:r>
              <a:rPr sz="1941" spc="-4" dirty="0">
                <a:latin typeface="Times New Roman"/>
                <a:cs typeface="Times New Roman"/>
              </a:rPr>
              <a:t>This type </a:t>
            </a:r>
            <a:r>
              <a:rPr sz="1941" spc="4" dirty="0">
                <a:latin typeface="Times New Roman"/>
                <a:cs typeface="Times New Roman"/>
              </a:rPr>
              <a:t>of </a:t>
            </a:r>
            <a:r>
              <a:rPr sz="1941" spc="-4" dirty="0">
                <a:latin typeface="Times New Roman"/>
                <a:cs typeface="Times New Roman"/>
              </a:rPr>
              <a:t>processing is </a:t>
            </a:r>
            <a:r>
              <a:rPr sz="1941" dirty="0">
                <a:latin typeface="Times New Roman"/>
                <a:cs typeface="Times New Roman"/>
              </a:rPr>
              <a:t>known </a:t>
            </a:r>
            <a:r>
              <a:rPr sz="1941" spc="-9" dirty="0">
                <a:latin typeface="Times New Roman"/>
                <a:cs typeface="Times New Roman"/>
              </a:rPr>
              <a:t>as </a:t>
            </a:r>
            <a:r>
              <a:rPr sz="1941" spc="-4" dirty="0">
                <a:latin typeface="Times New Roman"/>
                <a:cs typeface="Times New Roman"/>
              </a:rPr>
              <a:t>multiprogramming </a:t>
            </a:r>
            <a:r>
              <a:rPr sz="1941" spc="4" dirty="0">
                <a:latin typeface="Times New Roman"/>
                <a:cs typeface="Times New Roman"/>
              </a:rPr>
              <a:t>or </a:t>
            </a:r>
            <a:r>
              <a:rPr sz="1941" spc="-4" dirty="0">
                <a:latin typeface="Times New Roman"/>
                <a:cs typeface="Times New Roman"/>
              </a:rPr>
              <a:t>multiprocessing. </a:t>
            </a:r>
            <a:r>
              <a:rPr sz="1941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Multiple</a:t>
            </a:r>
            <a:r>
              <a:rPr sz="1941" spc="-9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processors</a:t>
            </a:r>
            <a:r>
              <a:rPr sz="1941" spc="-22" dirty="0">
                <a:latin typeface="Times New Roman"/>
                <a:cs typeface="Times New Roman"/>
              </a:rPr>
              <a:t> </a:t>
            </a:r>
            <a:r>
              <a:rPr sz="1941" dirty="0">
                <a:latin typeface="Times New Roman"/>
                <a:cs typeface="Times New Roman"/>
              </a:rPr>
              <a:t>further</a:t>
            </a:r>
            <a:r>
              <a:rPr sz="1941" spc="9" dirty="0">
                <a:latin typeface="Times New Roman"/>
                <a:cs typeface="Times New Roman"/>
              </a:rPr>
              <a:t> </a:t>
            </a:r>
            <a:r>
              <a:rPr sz="1941" spc="-4" dirty="0">
                <a:latin typeface="Times New Roman"/>
                <a:cs typeface="Times New Roman"/>
              </a:rPr>
              <a:t>divided </a:t>
            </a:r>
            <a:r>
              <a:rPr sz="1941" spc="-13" dirty="0">
                <a:latin typeface="Times New Roman"/>
                <a:cs typeface="Times New Roman"/>
              </a:rPr>
              <a:t>in</a:t>
            </a:r>
            <a:r>
              <a:rPr sz="1941" spc="-4" dirty="0">
                <a:latin typeface="Times New Roman"/>
                <a:cs typeface="Times New Roman"/>
              </a:rPr>
              <a:t> two</a:t>
            </a:r>
            <a:r>
              <a:rPr sz="1941" spc="18" dirty="0">
                <a:latin typeface="Times New Roman"/>
                <a:cs typeface="Times New Roman"/>
              </a:rPr>
              <a:t> </a:t>
            </a:r>
            <a:r>
              <a:rPr sz="1941" dirty="0">
                <a:latin typeface="Times New Roman"/>
                <a:cs typeface="Times New Roman"/>
              </a:rPr>
              <a:t>types.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949363" y="3849892"/>
            <a:ext cx="7649135" cy="2371165"/>
            <a:chOff x="923544" y="4363211"/>
            <a:chExt cx="8669020" cy="268732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0596" y="4907280"/>
              <a:ext cx="4061459" cy="21107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0196" y="4370831"/>
              <a:ext cx="150876" cy="1630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9108" y="4363211"/>
              <a:ext cx="4315967" cy="495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25624" y="4645152"/>
              <a:ext cx="155448" cy="16306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3544" y="4907280"/>
              <a:ext cx="3980688" cy="2142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4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513" y="0"/>
            <a:ext cx="8506942" cy="128089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Semester 1 </a:t>
            </a:r>
            <a:r>
              <a:rPr lang="en-US" dirty="0" smtClean="0">
                <a:solidFill>
                  <a:schemeClr val="tx1"/>
                </a:solidFill>
              </a:rPr>
              <a:t>MCA 105 Operating System with Linux as case study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2835" y="1156199"/>
            <a:ext cx="8465128" cy="6089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Module1-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File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System concepts, Access methods, Allocation methods, Directory systems, File protection. Disk Management-Disk scheduling, Disk management, Disk </a:t>
            </a:r>
            <a:r>
              <a:rPr lang="en-US" sz="1600" dirty="0" err="1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reliability.Linux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: History of Linux: Linux Operating System Layers, The Linux Shell Process: (parent and child processes), Files and Directories (File Structure and directory structure), Linux Basic commands: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pwd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cd,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mkdir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rm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mv, touch, man,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cp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locate, echo, cat, touch, ls, cut, paste and other basic shell management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commands</a:t>
            </a:r>
          </a:p>
          <a:p>
            <a:endParaRPr lang="en-US" sz="1600" dirty="0" smtClean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Module2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 -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Memory Management - Memory    partitioning, Swapping, Paging, Segmentation, Virtual memory, Demand paging, Page replacement algorithms, Allocation </a:t>
            </a:r>
            <a:r>
              <a:rPr lang="en-US" sz="1600" dirty="0" err="1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algorithms.Linux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Commands: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df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du, tar, zip,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uname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chmod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head, tail, sort,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grep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sudo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privileges, top, free,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vmstat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and other memory related commands.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Installation of Linux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OS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Module </a:t>
            </a:r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3-</a:t>
            </a:r>
            <a:r>
              <a:rPr lang="en-IN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Process Management and Concurrency management Process and Thread Management,  Concept  of  process  and threads,    Process    states,    Process    management,    Context switching, Multithreading, Concurrency Control, Concurrency and Race </a:t>
            </a:r>
            <a:r>
              <a:rPr lang="en-IN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Conditions.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Linux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: process  related  commands:  fork,  exec, 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 kill, nice, foreground process, background process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IN" sz="1600" dirty="0" smtClean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Module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4-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Concurrency Management - Semaphores, Classical IPC problems and solutions.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Deadlock, Characterization, Avoidance    and    Prevention, Detection, </a:t>
            </a:r>
            <a:r>
              <a:rPr lang="en-US" sz="1600" dirty="0" err="1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Recovery.Linux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: Shell variables, redirection, filters, Shell Scripting,</a:t>
            </a:r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en-US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600" dirty="0"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35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774" y="0"/>
            <a:ext cx="8068234" cy="68580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84455" y="625288"/>
            <a:ext cx="286871" cy="2876550"/>
            <a:chOff x="623316" y="708660"/>
            <a:chExt cx="325120" cy="32600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16" y="708660"/>
              <a:ext cx="324611" cy="3230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316" y="3643884"/>
              <a:ext cx="324611" cy="324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940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722" y="819077"/>
            <a:ext cx="6162787" cy="34903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748" y="4587025"/>
            <a:ext cx="7224481" cy="16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0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214313"/>
            <a:ext cx="8229600" cy="5762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/>
              <a:t>A Dual-Core Design</a:t>
            </a:r>
          </a:p>
        </p:txBody>
      </p:sp>
      <p:sp>
        <p:nvSpPr>
          <p:cNvPr id="32771" name="Content Placeholder 1"/>
          <p:cNvSpPr>
            <a:spLocks noGrp="1"/>
          </p:cNvSpPr>
          <p:nvPr>
            <p:ph sz="half" idx="1"/>
          </p:nvPr>
        </p:nvSpPr>
        <p:spPr>
          <a:xfrm>
            <a:off x="854075" y="1108075"/>
            <a:ext cx="7108825" cy="2682875"/>
          </a:xfrm>
        </p:spPr>
        <p:txBody>
          <a:bodyPr/>
          <a:lstStyle/>
          <a:p>
            <a:pPr eaLnBrk="1" hangingPunct="1"/>
            <a:r>
              <a:rPr lang="en-US" sz="2000" smtClean="0"/>
              <a:t>Multi-chip and </a:t>
            </a:r>
            <a:r>
              <a:rPr lang="en-US" sz="2000" b="1" smtClean="0">
                <a:solidFill>
                  <a:srgbClr val="3366FF"/>
                </a:solidFill>
              </a:rPr>
              <a:t>multicore</a:t>
            </a:r>
          </a:p>
          <a:p>
            <a:pPr lvl="1" eaLnBrk="1" hangingPunct="1">
              <a:buFont typeface="Wingdings 2" pitchFamily="18" charset="2"/>
              <a:buNone/>
            </a:pPr>
            <a:endParaRPr lang="en-US" sz="2000" smtClean="0"/>
          </a:p>
        </p:txBody>
      </p:sp>
      <p:pic>
        <p:nvPicPr>
          <p:cNvPr id="32772" name="Picture 10" descr="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4788" y="2563813"/>
            <a:ext cx="4570412" cy="3368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1825" y="4916488"/>
            <a:ext cx="68580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smtClean="0">
                <a:solidFill>
                  <a:schemeClr val="tx1"/>
                </a:solidFill>
              </a:rPr>
              <a:t>Operating System Structure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Operating Systems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" b="11303"/>
          <a:stretch/>
        </p:blipFill>
        <p:spPr>
          <a:xfrm>
            <a:off x="1645660" y="1905000"/>
            <a:ext cx="6916449" cy="3913910"/>
          </a:xfrm>
        </p:spPr>
      </p:pic>
    </p:spTree>
    <p:extLst>
      <p:ext uri="{BB962C8B-B14F-4D97-AF65-F5344CB8AC3E}">
        <p14:creationId xmlns:p14="http://schemas.microsoft.com/office/powerpoint/2010/main" val="301580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086600" cy="1143000"/>
          </a:xfrm>
        </p:spPr>
        <p:txBody>
          <a:bodyPr/>
          <a:lstStyle/>
          <a:p>
            <a:pPr eaLnBrk="1" hangingPunct="1"/>
            <a:r>
              <a:rPr lang="en-US" smtClean="0"/>
              <a:t>Uniprogramming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9975" y="1436688"/>
            <a:ext cx="6781800" cy="4572000"/>
          </a:xfrm>
        </p:spPr>
        <p:txBody>
          <a:bodyPr/>
          <a:lstStyle/>
          <a:p>
            <a:pPr eaLnBrk="1" hangingPunct="1"/>
            <a:r>
              <a:rPr lang="en-US" sz="2800" smtClean="0"/>
              <a:t>Processor must wait for I/O instruction to complete before preceding</a:t>
            </a:r>
          </a:p>
        </p:txBody>
      </p:sp>
      <p:pic>
        <p:nvPicPr>
          <p:cNvPr id="35844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103313" y="3454400"/>
            <a:ext cx="7343775" cy="2259013"/>
          </a:xfrm>
          <a:noFill/>
        </p:spPr>
      </p:pic>
      <p:sp>
        <p:nvSpPr>
          <p:cNvPr id="35845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D13E9E2-D625-4562-B828-9A87AAA3F175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  <p:transition spd="med">
    <p:cover dir="r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708025" y="0"/>
            <a:ext cx="7086600" cy="1143000"/>
          </a:xfrm>
        </p:spPr>
        <p:txBody>
          <a:bodyPr/>
          <a:lstStyle/>
          <a:p>
            <a:pPr eaLnBrk="1" hangingPunct="1"/>
            <a:r>
              <a:rPr lang="en-US" smtClean="0"/>
              <a:t>Multiprogramming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47800" y="1524000"/>
            <a:ext cx="6705600" cy="4572000"/>
          </a:xfrm>
        </p:spPr>
        <p:txBody>
          <a:bodyPr/>
          <a:lstStyle/>
          <a:p>
            <a:pPr eaLnBrk="1" hangingPunct="1"/>
            <a:r>
              <a:rPr lang="en-US" sz="2800" smtClean="0"/>
              <a:t>When one job needs to wait for I/O, the processor can switch to the other job</a:t>
            </a:r>
          </a:p>
        </p:txBody>
      </p:sp>
      <p:pic>
        <p:nvPicPr>
          <p:cNvPr id="36868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900113" y="2801938"/>
            <a:ext cx="7388225" cy="2854325"/>
          </a:xfrm>
          <a:noFill/>
        </p:spPr>
      </p:pic>
      <p:sp>
        <p:nvSpPr>
          <p:cNvPr id="3686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718035C0-7A54-4451-8693-8BC67896F7EF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  <p:transition spd="med">
    <p:cover dir="r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Multiprogramming</a:t>
            </a:r>
          </a:p>
        </p:txBody>
      </p:sp>
      <p:pic>
        <p:nvPicPr>
          <p:cNvPr id="3789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71538" y="1495425"/>
            <a:ext cx="7329487" cy="3419475"/>
          </a:xfrm>
          <a:noFill/>
        </p:spPr>
      </p:pic>
      <p:sp>
        <p:nvSpPr>
          <p:cNvPr id="3789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51388F9-C56B-4769-8112-5096A9670950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100"/>
              <a:t>Memory Layout for Multiprogrammed System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8821" y="1264555"/>
            <a:ext cx="2579251" cy="3969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85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Time Sharing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678873" y="2133600"/>
            <a:ext cx="7855527" cy="3752850"/>
          </a:xfrm>
        </p:spPr>
        <p:txBody>
          <a:bodyPr>
            <a:noAutofit/>
          </a:bodyPr>
          <a:lstStyle/>
          <a:p>
            <a:pPr eaLnBrk="1" hangingPunct="1"/>
            <a:r>
              <a:rPr lang="en-US" sz="2000" dirty="0"/>
              <a:t>Processor’s time is shared among multiple users</a:t>
            </a:r>
          </a:p>
          <a:p>
            <a:pPr eaLnBrk="1" hangingPunct="1"/>
            <a:r>
              <a:rPr lang="en-US" sz="2000" dirty="0"/>
              <a:t>Multiple users simultaneously access the system through terminals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b="1" dirty="0">
                <a:solidFill>
                  <a:srgbClr val="3366FF"/>
                </a:solidFill>
              </a:rPr>
              <a:t>Timesharing </a:t>
            </a:r>
            <a:r>
              <a:rPr lang="en-US" sz="1600" dirty="0"/>
              <a:t>is logical extension in which CPU switches jobs so frequently that users can interact with each job while it is running, creating </a:t>
            </a:r>
            <a:r>
              <a:rPr lang="en-US" sz="1600" b="1" dirty="0">
                <a:solidFill>
                  <a:srgbClr val="3366FF"/>
                </a:solidFill>
              </a:rPr>
              <a:t>interactive</a:t>
            </a:r>
            <a:r>
              <a:rPr lang="en-US" sz="1600" dirty="0"/>
              <a:t> computing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</a:rPr>
              <a:t>Response time </a:t>
            </a:r>
            <a:r>
              <a:rPr lang="en-US" dirty="0"/>
              <a:t>should be &lt; 1 second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Each user has at least one program executing in memory </a:t>
            </a:r>
            <a:r>
              <a:rPr lang="en-US" dirty="0">
                <a:sym typeface="Wingdings 3" pitchFamily="18" charset="2"/>
              </a:rPr>
              <a:t></a:t>
            </a:r>
            <a:r>
              <a:rPr lang="en-US" b="1" dirty="0">
                <a:solidFill>
                  <a:srgbClr val="3366FF"/>
                </a:solidFill>
                <a:sym typeface="Wingdings 3" pitchFamily="18" charset="2"/>
              </a:rPr>
              <a:t>process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ym typeface="Wingdings 3" pitchFamily="18" charset="2"/>
              </a:rPr>
              <a:t>If several jobs ready to run at the same time  </a:t>
            </a:r>
            <a:r>
              <a:rPr lang="en-US" b="1" dirty="0">
                <a:solidFill>
                  <a:srgbClr val="3366FF"/>
                </a:solidFill>
                <a:sym typeface="Wingdings 3" pitchFamily="18" charset="2"/>
              </a:rPr>
              <a:t>CPU scheduling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ym typeface="Wingdings 3" pitchFamily="18" charset="2"/>
              </a:rPr>
              <a:t>If processes don</a:t>
            </a:r>
            <a:r>
              <a:rPr lang="ja-JP" altLang="en-US" dirty="0">
                <a:cs typeface="HG創英ﾌﾟﾚｾﾞﾝｽEB"/>
                <a:sym typeface="Wingdings 3" pitchFamily="18" charset="2"/>
              </a:rPr>
              <a:t>’</a:t>
            </a:r>
            <a:r>
              <a:rPr lang="en-US" altLang="ja-JP" dirty="0">
                <a:cs typeface="HG創英ﾌﾟﾚｾﾞﾝｽEB"/>
                <a:sym typeface="Wingdings 3" pitchFamily="18" charset="2"/>
              </a:rPr>
              <a:t>t fit in memory, </a:t>
            </a:r>
            <a:r>
              <a:rPr lang="en-US" altLang="ja-JP" b="1" dirty="0">
                <a:solidFill>
                  <a:srgbClr val="3366FF"/>
                </a:solidFill>
                <a:cs typeface="HG創英ﾌﾟﾚｾﾞﾝｽEB"/>
                <a:sym typeface="Wingdings 3" pitchFamily="18" charset="2"/>
              </a:rPr>
              <a:t>swapping</a:t>
            </a:r>
            <a:r>
              <a:rPr lang="en-US" altLang="ja-JP" dirty="0">
                <a:cs typeface="HG創英ﾌﾟﾚｾﾞﾝｽEB"/>
                <a:sym typeface="Wingdings 3" pitchFamily="18" charset="2"/>
              </a:rPr>
              <a:t> moves them in and out to run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>
                <a:solidFill>
                  <a:srgbClr val="3366FF"/>
                </a:solidFill>
                <a:sym typeface="Wingdings 3" pitchFamily="18" charset="2"/>
              </a:rPr>
              <a:t>Virtual memory </a:t>
            </a:r>
            <a:r>
              <a:rPr lang="en-US" dirty="0">
                <a:sym typeface="Wingdings 3" pitchFamily="18" charset="2"/>
              </a:rPr>
              <a:t>allows execution of processes not completely in memory</a:t>
            </a:r>
          </a:p>
          <a:p>
            <a:pPr eaLnBrk="1" hangingPunct="1"/>
            <a:endParaRPr lang="en-US" sz="2000" dirty="0"/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057900" y="5543550"/>
            <a:ext cx="1428750" cy="342900"/>
          </a:xfrm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fld id="{88E8A23F-7EB6-4DBA-9A5F-38F5F6AF8068}" type="slidenum">
              <a:rPr lang="en-US" smtClean="0"/>
              <a:pPr/>
              <a:t>39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3614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Semester 1 </a:t>
            </a:r>
            <a:r>
              <a:rPr lang="en-US" dirty="0">
                <a:solidFill>
                  <a:schemeClr val="tx1"/>
                </a:solidFill>
              </a:rPr>
              <a:t>MCA 105 Operating System with Linux as case study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124" y="2022764"/>
            <a:ext cx="7437112" cy="3777622"/>
          </a:xfrm>
        </p:spPr>
        <p:txBody>
          <a:bodyPr/>
          <a:lstStyle/>
          <a:p>
            <a:r>
              <a:rPr lang="en-US" dirty="0" smtClean="0"/>
              <a:t>Module 5- </a:t>
            </a:r>
            <a:r>
              <a:rPr lang="en-US" dirty="0"/>
              <a:t>Protection and case study: LINUX - Access matrix, Implementation of access matrix, Revocation of access rights. Linux  OS–Administering  Users  and  Groups:  Administering User Accounts, Working with Group Accounts, Understanding the Root Account, installing packages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95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9" t="19791" r="37115" b="20928"/>
          <a:stretch/>
        </p:blipFill>
        <p:spPr>
          <a:xfrm>
            <a:off x="720436" y="1191493"/>
            <a:ext cx="8603672" cy="5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318022" y="1423988"/>
            <a:ext cx="58293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Multithreading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318022" y="3080378"/>
            <a:ext cx="6591985" cy="3777622"/>
          </a:xfrm>
        </p:spPr>
        <p:txBody>
          <a:bodyPr/>
          <a:lstStyle/>
          <a:p>
            <a:pPr lvl="1" eaLnBrk="1" hangingPunct="1"/>
            <a:r>
              <a:rPr lang="en-US" dirty="0" smtClean="0"/>
              <a:t>Process is divided into threads that can run concurrently</a:t>
            </a:r>
          </a:p>
          <a:p>
            <a:pPr lvl="2" eaLnBrk="1" hangingPunct="1"/>
            <a:r>
              <a:rPr lang="en-US" sz="1800" dirty="0"/>
              <a:t>Thread</a:t>
            </a:r>
          </a:p>
          <a:p>
            <a:pPr lvl="3" eaLnBrk="1" hangingPunct="1"/>
            <a:r>
              <a:rPr lang="en-US" sz="1800" dirty="0" err="1"/>
              <a:t>Dispatchable</a:t>
            </a:r>
            <a:r>
              <a:rPr lang="en-US" sz="1800" dirty="0"/>
              <a:t> unit of work</a:t>
            </a:r>
          </a:p>
          <a:p>
            <a:pPr lvl="3" eaLnBrk="1" hangingPunct="1"/>
            <a:r>
              <a:rPr lang="en-US" sz="1800" dirty="0"/>
              <a:t>executes sequentially and is </a:t>
            </a:r>
            <a:r>
              <a:rPr lang="en-US" sz="1800" dirty="0" err="1"/>
              <a:t>interruptable</a:t>
            </a:r>
            <a:endParaRPr lang="en-US" sz="1800" dirty="0"/>
          </a:p>
          <a:p>
            <a:pPr lvl="2" eaLnBrk="1" hangingPunct="1"/>
            <a:r>
              <a:rPr lang="en-US" sz="1800" dirty="0"/>
              <a:t>Process is a collection of one or more threads</a:t>
            </a:r>
          </a:p>
        </p:txBody>
      </p:sp>
    </p:spTree>
    <p:extLst>
      <p:ext uri="{BB962C8B-B14F-4D97-AF65-F5344CB8AC3E}">
        <p14:creationId xmlns:p14="http://schemas.microsoft.com/office/powerpoint/2010/main" val="133942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/>
              <a:t>Multiprogramming and Multiprocessing</a:t>
            </a:r>
          </a:p>
        </p:txBody>
      </p:sp>
      <p:pic>
        <p:nvPicPr>
          <p:cNvPr id="419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864" y="2160588"/>
            <a:ext cx="4773884" cy="3881437"/>
          </a:xfrm>
          <a:noFill/>
        </p:spPr>
      </p:pic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057900" y="5543550"/>
            <a:ext cx="1428750" cy="342900"/>
          </a:xfrm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fld id="{AE00C901-58A5-419D-8205-3F80CD398A11}" type="slidenum">
              <a:rPr lang="en-US" smtClean="0"/>
              <a:pPr/>
              <a:t>42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28777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Course objectives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To provides a comprehensive introduction to understand the underlying principles, techniques and approaches used in operating systems</a:t>
            </a:r>
            <a:endParaRPr lang="en-IN" b="1" dirty="0"/>
          </a:p>
          <a:p>
            <a:pPr lvl="0"/>
            <a:r>
              <a:rPr lang="en-US" dirty="0"/>
              <a:t>To understand how OS, manage resources such as memory, peripherals, and schedule CPU time and learn how applications communicate with the user and the underlying hardware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44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>
                <a:solidFill>
                  <a:schemeClr val="tx1"/>
                </a:solidFill>
              </a:rPr>
              <a:t>Graduate Attribute Tools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Written Assignment</a:t>
            </a:r>
            <a:endParaRPr lang="en-IN" dirty="0" smtClean="0"/>
          </a:p>
          <a:p>
            <a:pPr lvl="1" eaLnBrk="1" hangingPunct="1"/>
            <a:r>
              <a:rPr lang="en-US" dirty="0" smtClean="0"/>
              <a:t>The assignments are to be submitted on time. Late submission will lead to the reduction of internal marks. Questions will be provided in due course of the lecture sessions. </a:t>
            </a:r>
            <a:endParaRPr lang="en-IN" dirty="0" smtClean="0"/>
          </a:p>
          <a:p>
            <a:pPr eaLnBrk="1" hangingPunct="1"/>
            <a:r>
              <a:rPr lang="en-US" dirty="0" smtClean="0"/>
              <a:t>Viva Voce</a:t>
            </a:r>
            <a:endParaRPr lang="en-IN" dirty="0" smtClean="0"/>
          </a:p>
          <a:p>
            <a:pPr lvl="1" eaLnBrk="1" hangingPunct="1"/>
            <a:r>
              <a:rPr lang="en-US" dirty="0" smtClean="0"/>
              <a:t>The students will have to attend a viva-voce personally. The schedule will be announced in the class.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665" y="69098"/>
            <a:ext cx="1710468" cy="957862"/>
          </a:xfrm>
          <a:prstGeom prst="rect">
            <a:avLst/>
          </a:prstGeom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16051" y="1325767"/>
            <a:ext cx="647942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an Operating System?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98764" y="2375002"/>
            <a:ext cx="8571722" cy="41148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 smtClean="0"/>
              <a:t>A program that acts as an intermediary between a user of a computer and the computer hardware.</a:t>
            </a:r>
          </a:p>
          <a:p>
            <a:pPr marL="274320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 smtClean="0"/>
              <a:t>Operating system goals:</a:t>
            </a: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 smtClean="0"/>
              <a:t>Execute user programs and make solving user problems easier.</a:t>
            </a:r>
          </a:p>
          <a:p>
            <a:pPr marL="548640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 smtClean="0"/>
              <a:t>Make the computer system convenient to use.</a:t>
            </a:r>
          </a:p>
          <a:p>
            <a:pPr marL="548958" lvl="1" indent="-274320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800" dirty="0" smtClean="0"/>
              <a:t>Use the computer hardware in an efficient manner.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1387" t="7503" r="9330" b="10132"/>
          <a:stretch/>
        </p:blipFill>
        <p:spPr>
          <a:xfrm>
            <a:off x="2707995" y="27855"/>
            <a:ext cx="894186" cy="8160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27" y="27855"/>
            <a:ext cx="2056369" cy="608925"/>
          </a:xfrm>
          <a:prstGeom prst="rect">
            <a:avLst/>
          </a:prstGeom>
        </p:spPr>
      </p:pic>
      <p:pic>
        <p:nvPicPr>
          <p:cNvPr id="1028" name="Picture 4" descr="Android, logo Free Icon of Vector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54" y="0"/>
            <a:ext cx="2160476" cy="108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Computer System Structure</a:t>
            </a:r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16931201"/>
              </p:ext>
            </p:extLst>
          </p:nvPr>
        </p:nvGraphicFramePr>
        <p:xfrm>
          <a:off x="1945201" y="208972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77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is an Operating </a:t>
            </a:r>
            <a:r>
              <a:rPr lang="en-US" dirty="0" smtClean="0">
                <a:solidFill>
                  <a:schemeClr val="tx1"/>
                </a:solidFill>
              </a:rPr>
              <a:t>system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Operating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956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4409</TotalTime>
  <Words>1573</Words>
  <Application>Microsoft Office PowerPoint</Application>
  <PresentationFormat>On-screen Show (4:3)</PresentationFormat>
  <Paragraphs>155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</vt:lpstr>
      <vt:lpstr>Arial MT</vt:lpstr>
      <vt:lpstr>Calibri</vt:lpstr>
      <vt:lpstr>Cambria</vt:lpstr>
      <vt:lpstr>Comic Sans MS</vt:lpstr>
      <vt:lpstr>Helvetica</vt:lpstr>
      <vt:lpstr>HG創英ﾌﾟﾚｾﾞﾝｽEB</vt:lpstr>
      <vt:lpstr>メイリオ</vt:lpstr>
      <vt:lpstr>Monotype Sorts</vt:lpstr>
      <vt:lpstr>Times New Roman</vt:lpstr>
      <vt:lpstr>Trebuchet MS</vt:lpstr>
      <vt:lpstr>Wingdings</vt:lpstr>
      <vt:lpstr>Wingdings 2</vt:lpstr>
      <vt:lpstr>Wingdings 3</vt:lpstr>
      <vt:lpstr>Facet</vt:lpstr>
      <vt:lpstr>MCA 105-Operating System with Linux as case study </vt:lpstr>
      <vt:lpstr>Agenda</vt:lpstr>
      <vt:lpstr>Semester 1 MCA 105 Operating System with Linux as case study</vt:lpstr>
      <vt:lpstr>Semester 1 MCA 105 Operating System with Linux as case study</vt:lpstr>
      <vt:lpstr>Course objectives</vt:lpstr>
      <vt:lpstr>Graduate Attribute Tools</vt:lpstr>
      <vt:lpstr>What is an Operating System?</vt:lpstr>
      <vt:lpstr>Computer System Structure</vt:lpstr>
      <vt:lpstr>What is an Operating system</vt:lpstr>
      <vt:lpstr>PowerPoint Presentation</vt:lpstr>
      <vt:lpstr>What Operating Systems Do</vt:lpstr>
      <vt:lpstr>Operating System Definition</vt:lpstr>
      <vt:lpstr>Control Program </vt:lpstr>
      <vt:lpstr>Definition of OS</vt:lpstr>
      <vt:lpstr>Computer System Organization</vt:lpstr>
      <vt:lpstr>Computer System Organization</vt:lpstr>
      <vt:lpstr>Computer Startup</vt:lpstr>
      <vt:lpstr>Computer System Operation</vt:lpstr>
      <vt:lpstr>PowerPoint Presentation</vt:lpstr>
      <vt:lpstr>Storage-Device Hierarchy</vt:lpstr>
      <vt:lpstr>PowerPoint Presentation</vt:lpstr>
      <vt:lpstr>PowerPoint Presentation</vt:lpstr>
      <vt:lpstr>Caching</vt:lpstr>
      <vt:lpstr>How it works </vt:lpstr>
      <vt:lpstr>How a Modern Computer Works</vt:lpstr>
      <vt:lpstr>Computer System Architecture</vt:lpstr>
      <vt:lpstr>Computer-System Architecture</vt:lpstr>
      <vt:lpstr>Till recently, most systems use single processor systems.  They  perform only one process at a given time, and it carries out the next  process in the queue only after the current process is completed.</vt:lpstr>
      <vt:lpstr>PowerPoint Presentation</vt:lpstr>
      <vt:lpstr>PowerPoint Presentation</vt:lpstr>
      <vt:lpstr>PowerPoint Presentation</vt:lpstr>
      <vt:lpstr>A Dual-Core Design</vt:lpstr>
      <vt:lpstr>Operating System Structure</vt:lpstr>
      <vt:lpstr>Evolution of Operating Systems</vt:lpstr>
      <vt:lpstr>Uniprogramming</vt:lpstr>
      <vt:lpstr>Multiprogramming</vt:lpstr>
      <vt:lpstr>Multiprogramming</vt:lpstr>
      <vt:lpstr>Memory Layout for Multiprogrammed System</vt:lpstr>
      <vt:lpstr>Time Sharing</vt:lpstr>
      <vt:lpstr>PowerPoint Presentation</vt:lpstr>
      <vt:lpstr> Multithreading </vt:lpstr>
      <vt:lpstr>Multiprogramming and Multiprocessing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1.01</dc:title>
  <dc:creator>Lucent End User</dc:creator>
  <cp:lastModifiedBy>admin</cp:lastModifiedBy>
  <cp:revision>166</cp:revision>
  <dcterms:created xsi:type="dcterms:W3CDTF">2004-10-07T18:29:30Z</dcterms:created>
  <dcterms:modified xsi:type="dcterms:W3CDTF">2021-09-02T04:16:02Z</dcterms:modified>
</cp:coreProperties>
</file>